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6"/>
  </p:notesMasterIdLst>
  <p:sldIdLst>
    <p:sldId id="256" r:id="rId2"/>
    <p:sldId id="258" r:id="rId3"/>
    <p:sldId id="259" r:id="rId4"/>
    <p:sldId id="305" r:id="rId5"/>
    <p:sldId id="260" r:id="rId6"/>
    <p:sldId id="267" r:id="rId7"/>
    <p:sldId id="261" r:id="rId8"/>
    <p:sldId id="281" r:id="rId9"/>
    <p:sldId id="268" r:id="rId10"/>
    <p:sldId id="266" r:id="rId11"/>
    <p:sldId id="307" r:id="rId12"/>
    <p:sldId id="308" r:id="rId13"/>
    <p:sldId id="309" r:id="rId14"/>
    <p:sldId id="310" r:id="rId15"/>
    <p:sldId id="311" r:id="rId16"/>
    <p:sldId id="312" r:id="rId17"/>
    <p:sldId id="313" r:id="rId18"/>
    <p:sldId id="314" r:id="rId19"/>
    <p:sldId id="315" r:id="rId20"/>
    <p:sldId id="316" r:id="rId21"/>
    <p:sldId id="317" r:id="rId22"/>
    <p:sldId id="263" r:id="rId23"/>
    <p:sldId id="271" r:id="rId24"/>
    <p:sldId id="269" r:id="rId25"/>
    <p:sldId id="264" r:id="rId26"/>
    <p:sldId id="273" r:id="rId27"/>
    <p:sldId id="276" r:id="rId28"/>
    <p:sldId id="272" r:id="rId29"/>
    <p:sldId id="319" r:id="rId30"/>
    <p:sldId id="318" r:id="rId31"/>
    <p:sldId id="320" r:id="rId32"/>
    <p:sldId id="321" r:id="rId33"/>
    <p:sldId id="270" r:id="rId34"/>
    <p:sldId id="322" r:id="rId35"/>
  </p:sldIdLst>
  <p:sldSz cx="9144000" cy="5143500" type="screen16x9"/>
  <p:notesSz cx="6858000" cy="9144000"/>
  <p:embeddedFontLst>
    <p:embeddedFont>
      <p:font typeface="Arial Rounded MT Bold" panose="020F0704030504030204" pitchFamily="34" charset="0"/>
      <p:regular r:id="rId37"/>
    </p:embeddedFont>
    <p:embeddedFont>
      <p:font typeface="DM Sans" pitchFamily="2"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Nunito Light" pitchFamily="2" charset="0"/>
      <p:regular r:id="rId46"/>
      <p:italic r:id="rId47"/>
    </p:embeddedFont>
    <p:embeddedFont>
      <p:font typeface="Ubuntu" panose="020B0504030602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576CD5-7E49-4DF0-9071-3D4002EE3871}">
  <a:tblStyle styleId="{05576CD5-7E49-4DF0-9071-3D4002EE38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75" d="100"/>
          <a:sy n="75" d="100"/>
        </p:scale>
        <p:origin x="941"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75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338054-8227-4A4D-969D-1AC7465AF414}" type="slidenum">
              <a:rPr lang="en-IN" smtClean="0"/>
              <a:t>18</a:t>
            </a:fld>
            <a:endParaRPr lang="en-IN"/>
          </a:p>
        </p:txBody>
      </p:sp>
    </p:spTree>
    <p:extLst>
      <p:ext uri="{BB962C8B-B14F-4D97-AF65-F5344CB8AC3E}">
        <p14:creationId xmlns:p14="http://schemas.microsoft.com/office/powerpoint/2010/main" val="799742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26812ec2d8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26812ec2d8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Google Shape;3217;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8" name="Google Shape;3218;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4" name="Google Shape;3244;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1dd46dd1d67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1dd46dd1d67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47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1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5"/>
        <p:cNvGrpSpPr/>
        <p:nvPr/>
      </p:nvGrpSpPr>
      <p:grpSpPr>
        <a:xfrm>
          <a:off x="0" y="0"/>
          <a:ext cx="0" cy="0"/>
          <a:chOff x="0" y="0"/>
          <a:chExt cx="0" cy="0"/>
        </a:xfrm>
      </p:grpSpPr>
      <p:sp>
        <p:nvSpPr>
          <p:cNvPr id="3116" name="Google Shape;3116;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7" name="Google Shape;3117;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3" name="Google Shape;33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704000"/>
            <a:ext cx="7717500" cy="1591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7675" y="2137511"/>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86"/>
        <p:cNvGrpSpPr/>
        <p:nvPr/>
      </p:nvGrpSpPr>
      <p:grpSpPr>
        <a:xfrm>
          <a:off x="0" y="0"/>
          <a:ext cx="0" cy="0"/>
          <a:chOff x="0" y="0"/>
          <a:chExt cx="0" cy="0"/>
        </a:xfrm>
      </p:grpSpPr>
      <p:sp>
        <p:nvSpPr>
          <p:cNvPr id="687" name="Google Shape;687;p15"/>
          <p:cNvSpPr txBox="1">
            <a:spLocks noGrp="1"/>
          </p:cNvSpPr>
          <p:nvPr>
            <p:ph type="title"/>
          </p:nvPr>
        </p:nvSpPr>
        <p:spPr>
          <a:xfrm>
            <a:off x="720000" y="541563"/>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8" name="Google Shape;688;p15"/>
          <p:cNvGrpSpPr/>
          <p:nvPr/>
        </p:nvGrpSpPr>
        <p:grpSpPr>
          <a:xfrm>
            <a:off x="0" y="4388875"/>
            <a:ext cx="9144042" cy="754775"/>
            <a:chOff x="0" y="4388875"/>
            <a:chExt cx="9144042" cy="754775"/>
          </a:xfrm>
        </p:grpSpPr>
        <p:sp>
          <p:nvSpPr>
            <p:cNvPr id="689" name="Google Shape;689;p15"/>
            <p:cNvSpPr/>
            <p:nvPr/>
          </p:nvSpPr>
          <p:spPr>
            <a:xfrm>
              <a:off x="8414013" y="4388875"/>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126650"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flipH="1">
              <a:off x="8023188"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15"/>
            <p:cNvGrpSpPr/>
            <p:nvPr/>
          </p:nvGrpSpPr>
          <p:grpSpPr>
            <a:xfrm>
              <a:off x="0" y="4614072"/>
              <a:ext cx="9144042" cy="342906"/>
              <a:chOff x="-12" y="127800"/>
              <a:chExt cx="9144042" cy="535205"/>
            </a:xfrm>
          </p:grpSpPr>
          <p:sp>
            <p:nvSpPr>
              <p:cNvPr id="693" name="Google Shape;693;p15"/>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15"/>
            <p:cNvSpPr/>
            <p:nvPr/>
          </p:nvSpPr>
          <p:spPr>
            <a:xfrm>
              <a:off x="0" y="4818752"/>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5"/>
            <p:cNvGrpSpPr/>
            <p:nvPr/>
          </p:nvGrpSpPr>
          <p:grpSpPr>
            <a:xfrm flipH="1">
              <a:off x="1199300" y="4704325"/>
              <a:ext cx="306075" cy="248525"/>
              <a:chOff x="3769250" y="3246050"/>
              <a:chExt cx="306075" cy="248525"/>
            </a:xfrm>
          </p:grpSpPr>
          <p:sp>
            <p:nvSpPr>
              <p:cNvPr id="735" name="Google Shape;735;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15"/>
            <p:cNvGrpSpPr/>
            <p:nvPr/>
          </p:nvGrpSpPr>
          <p:grpSpPr>
            <a:xfrm flipH="1">
              <a:off x="282300" y="4704325"/>
              <a:ext cx="306075" cy="248525"/>
              <a:chOff x="3769250" y="3246050"/>
              <a:chExt cx="306075" cy="248525"/>
            </a:xfrm>
          </p:grpSpPr>
          <p:sp>
            <p:nvSpPr>
              <p:cNvPr id="740" name="Google Shape;740;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15"/>
            <p:cNvSpPr/>
            <p:nvPr/>
          </p:nvSpPr>
          <p:spPr>
            <a:xfrm>
              <a:off x="0" y="4952850"/>
              <a:ext cx="9144000" cy="1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15"/>
            <p:cNvGrpSpPr/>
            <p:nvPr/>
          </p:nvGrpSpPr>
          <p:grpSpPr>
            <a:xfrm>
              <a:off x="8573725" y="4704325"/>
              <a:ext cx="306075" cy="248525"/>
              <a:chOff x="3769250" y="3246050"/>
              <a:chExt cx="306075" cy="248525"/>
            </a:xfrm>
          </p:grpSpPr>
          <p:sp>
            <p:nvSpPr>
              <p:cNvPr id="746" name="Google Shape;746;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5"/>
            <p:cNvGrpSpPr/>
            <p:nvPr/>
          </p:nvGrpSpPr>
          <p:grpSpPr>
            <a:xfrm flipH="1">
              <a:off x="740800" y="4818775"/>
              <a:ext cx="306075" cy="248525"/>
              <a:chOff x="3769250" y="3246050"/>
              <a:chExt cx="306075" cy="248525"/>
            </a:xfrm>
          </p:grpSpPr>
          <p:sp>
            <p:nvSpPr>
              <p:cNvPr id="751" name="Google Shape;751;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15"/>
            <p:cNvSpPr/>
            <p:nvPr/>
          </p:nvSpPr>
          <p:spPr>
            <a:xfrm>
              <a:off x="0" y="5067450"/>
              <a:ext cx="91440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15"/>
            <p:cNvGrpSpPr/>
            <p:nvPr/>
          </p:nvGrpSpPr>
          <p:grpSpPr>
            <a:xfrm>
              <a:off x="8125350" y="4818775"/>
              <a:ext cx="306075" cy="248525"/>
              <a:chOff x="3769250" y="3246050"/>
              <a:chExt cx="306075" cy="248525"/>
            </a:xfrm>
          </p:grpSpPr>
          <p:sp>
            <p:nvSpPr>
              <p:cNvPr id="757" name="Google Shape;757;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5"/>
            <p:cNvGrpSpPr/>
            <p:nvPr/>
          </p:nvGrpSpPr>
          <p:grpSpPr>
            <a:xfrm>
              <a:off x="7717125" y="4818775"/>
              <a:ext cx="306075" cy="248525"/>
              <a:chOff x="3769250" y="3246050"/>
              <a:chExt cx="306075" cy="248525"/>
            </a:xfrm>
          </p:grpSpPr>
          <p:sp>
            <p:nvSpPr>
              <p:cNvPr id="762" name="Google Shape;762;p1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66"/>
        <p:cNvGrpSpPr/>
        <p:nvPr/>
      </p:nvGrpSpPr>
      <p:grpSpPr>
        <a:xfrm>
          <a:off x="0" y="0"/>
          <a:ext cx="0" cy="0"/>
          <a:chOff x="0" y="0"/>
          <a:chExt cx="0" cy="0"/>
        </a:xfrm>
      </p:grpSpPr>
      <p:sp>
        <p:nvSpPr>
          <p:cNvPr id="867" name="Google Shape;867;p17"/>
          <p:cNvSpPr txBox="1">
            <a:spLocks noGrp="1"/>
          </p:cNvSpPr>
          <p:nvPr>
            <p:ph type="title"/>
          </p:nvPr>
        </p:nvSpPr>
        <p:spPr>
          <a:xfrm>
            <a:off x="2286000" y="2232455"/>
            <a:ext cx="45720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68" name="Google Shape;868;p17"/>
          <p:cNvSpPr txBox="1">
            <a:spLocks noGrp="1"/>
          </p:cNvSpPr>
          <p:nvPr>
            <p:ph type="subTitle" idx="1"/>
          </p:nvPr>
        </p:nvSpPr>
        <p:spPr>
          <a:xfrm>
            <a:off x="1226400" y="591865"/>
            <a:ext cx="6691200" cy="180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869"/>
        <p:cNvGrpSpPr/>
        <p:nvPr/>
      </p:nvGrpSpPr>
      <p:grpSpPr>
        <a:xfrm>
          <a:off x="0" y="0"/>
          <a:ext cx="0" cy="0"/>
          <a:chOff x="0" y="0"/>
          <a:chExt cx="0" cy="0"/>
        </a:xfrm>
      </p:grpSpPr>
      <p:sp>
        <p:nvSpPr>
          <p:cNvPr id="870" name="Google Shape;870;p18"/>
          <p:cNvSpPr txBox="1">
            <a:spLocks noGrp="1"/>
          </p:cNvSpPr>
          <p:nvPr>
            <p:ph type="title"/>
          </p:nvPr>
        </p:nvSpPr>
        <p:spPr>
          <a:xfrm>
            <a:off x="720000" y="1336206"/>
            <a:ext cx="3852000" cy="1737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1" name="Google Shape;871;p18"/>
          <p:cNvSpPr txBox="1">
            <a:spLocks noGrp="1"/>
          </p:cNvSpPr>
          <p:nvPr>
            <p:ph type="subTitle" idx="1"/>
          </p:nvPr>
        </p:nvSpPr>
        <p:spPr>
          <a:xfrm>
            <a:off x="720000" y="2892894"/>
            <a:ext cx="38520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18"/>
          <p:cNvSpPr>
            <a:spLocks noGrp="1"/>
          </p:cNvSpPr>
          <p:nvPr>
            <p:ph type="pic" idx="2"/>
          </p:nvPr>
        </p:nvSpPr>
        <p:spPr>
          <a:xfrm>
            <a:off x="4731175" y="838800"/>
            <a:ext cx="3699600" cy="3465900"/>
          </a:xfrm>
          <a:prstGeom prst="rect">
            <a:avLst/>
          </a:prstGeom>
          <a:noFill/>
          <a:ln>
            <a:noFill/>
          </a:ln>
        </p:spPr>
      </p:sp>
      <p:grpSp>
        <p:nvGrpSpPr>
          <p:cNvPr id="873" name="Google Shape;873;p18"/>
          <p:cNvGrpSpPr/>
          <p:nvPr/>
        </p:nvGrpSpPr>
        <p:grpSpPr>
          <a:xfrm>
            <a:off x="0" y="4533665"/>
            <a:ext cx="9144020" cy="805787"/>
            <a:chOff x="0" y="4533665"/>
            <a:chExt cx="9144020" cy="805787"/>
          </a:xfrm>
        </p:grpSpPr>
        <p:sp>
          <p:nvSpPr>
            <p:cNvPr id="874" name="Google Shape;874;p18"/>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18"/>
            <p:cNvGrpSpPr/>
            <p:nvPr/>
          </p:nvGrpSpPr>
          <p:grpSpPr>
            <a:xfrm>
              <a:off x="1663763" y="4533665"/>
              <a:ext cx="201825" cy="474525"/>
              <a:chOff x="3495750" y="1830925"/>
              <a:chExt cx="201825" cy="474525"/>
            </a:xfrm>
          </p:grpSpPr>
          <p:sp>
            <p:nvSpPr>
              <p:cNvPr id="878" name="Google Shape;878;p1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8"/>
            <p:cNvGrpSpPr/>
            <p:nvPr/>
          </p:nvGrpSpPr>
          <p:grpSpPr>
            <a:xfrm>
              <a:off x="1904288" y="4533665"/>
              <a:ext cx="201825" cy="474525"/>
              <a:chOff x="3495750" y="1830925"/>
              <a:chExt cx="201825" cy="474525"/>
            </a:xfrm>
          </p:grpSpPr>
          <p:sp>
            <p:nvSpPr>
              <p:cNvPr id="881" name="Google Shape;881;p1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8"/>
            <p:cNvGrpSpPr/>
            <p:nvPr/>
          </p:nvGrpSpPr>
          <p:grpSpPr>
            <a:xfrm>
              <a:off x="0" y="4996550"/>
              <a:ext cx="9144020" cy="342901"/>
              <a:chOff x="0" y="55475"/>
              <a:chExt cx="9144020" cy="342901"/>
            </a:xfrm>
          </p:grpSpPr>
          <p:sp>
            <p:nvSpPr>
              <p:cNvPr id="884" name="Google Shape;884;p18"/>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8"/>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8"/>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8"/>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8"/>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8"/>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8"/>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8"/>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8"/>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8"/>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8"/>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8"/>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8"/>
            <p:cNvGrpSpPr/>
            <p:nvPr/>
          </p:nvGrpSpPr>
          <p:grpSpPr>
            <a:xfrm>
              <a:off x="7608850" y="4759675"/>
              <a:ext cx="306075" cy="248525"/>
              <a:chOff x="3769250" y="3246050"/>
              <a:chExt cx="306075" cy="248525"/>
            </a:xfrm>
          </p:grpSpPr>
          <p:sp>
            <p:nvSpPr>
              <p:cNvPr id="927" name="Google Shape;927;p1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8"/>
            <p:cNvGrpSpPr/>
            <p:nvPr/>
          </p:nvGrpSpPr>
          <p:grpSpPr>
            <a:xfrm>
              <a:off x="7187875" y="4759675"/>
              <a:ext cx="306075" cy="248525"/>
              <a:chOff x="3769250" y="3246050"/>
              <a:chExt cx="306075" cy="248525"/>
            </a:xfrm>
          </p:grpSpPr>
          <p:sp>
            <p:nvSpPr>
              <p:cNvPr id="932" name="Google Shape;932;p1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8"/>
            <p:cNvGrpSpPr/>
            <p:nvPr/>
          </p:nvGrpSpPr>
          <p:grpSpPr>
            <a:xfrm>
              <a:off x="6766900" y="4759675"/>
              <a:ext cx="306075" cy="248525"/>
              <a:chOff x="3769250" y="3246050"/>
              <a:chExt cx="306075" cy="248525"/>
            </a:xfrm>
          </p:grpSpPr>
          <p:sp>
            <p:nvSpPr>
              <p:cNvPr id="937" name="Google Shape;937;p1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18"/>
            <p:cNvGrpSpPr/>
            <p:nvPr/>
          </p:nvGrpSpPr>
          <p:grpSpPr>
            <a:xfrm>
              <a:off x="6345925" y="4759675"/>
              <a:ext cx="306075" cy="248525"/>
              <a:chOff x="3769250" y="3246050"/>
              <a:chExt cx="306075" cy="248525"/>
            </a:xfrm>
          </p:grpSpPr>
          <p:sp>
            <p:nvSpPr>
              <p:cNvPr id="942" name="Google Shape;942;p1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18"/>
            <p:cNvGrpSpPr/>
            <p:nvPr/>
          </p:nvGrpSpPr>
          <p:grpSpPr>
            <a:xfrm>
              <a:off x="123213" y="4533665"/>
              <a:ext cx="201825" cy="474525"/>
              <a:chOff x="3495750" y="1830925"/>
              <a:chExt cx="201825" cy="474525"/>
            </a:xfrm>
          </p:grpSpPr>
          <p:sp>
            <p:nvSpPr>
              <p:cNvPr id="947" name="Google Shape;947;p1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8"/>
            <p:cNvGrpSpPr/>
            <p:nvPr/>
          </p:nvGrpSpPr>
          <p:grpSpPr>
            <a:xfrm>
              <a:off x="363738" y="4533665"/>
              <a:ext cx="201825" cy="474525"/>
              <a:chOff x="3495750" y="1830925"/>
              <a:chExt cx="201825" cy="474525"/>
            </a:xfrm>
          </p:grpSpPr>
          <p:sp>
            <p:nvSpPr>
              <p:cNvPr id="950" name="Google Shape;950;p1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18"/>
            <p:cNvGrpSpPr/>
            <p:nvPr/>
          </p:nvGrpSpPr>
          <p:grpSpPr>
            <a:xfrm>
              <a:off x="713213" y="4533665"/>
              <a:ext cx="201825" cy="474525"/>
              <a:chOff x="3495750" y="1830925"/>
              <a:chExt cx="201825" cy="474525"/>
            </a:xfrm>
          </p:grpSpPr>
          <p:sp>
            <p:nvSpPr>
              <p:cNvPr id="953" name="Google Shape;953;p1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18"/>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25"/>
        <p:cNvGrpSpPr/>
        <p:nvPr/>
      </p:nvGrpSpPr>
      <p:grpSpPr>
        <a:xfrm>
          <a:off x="0" y="0"/>
          <a:ext cx="0" cy="0"/>
          <a:chOff x="0" y="0"/>
          <a:chExt cx="0" cy="0"/>
        </a:xfrm>
      </p:grpSpPr>
      <p:sp>
        <p:nvSpPr>
          <p:cNvPr id="1126" name="Google Shape;112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7" name="Google Shape;1127;p21"/>
          <p:cNvSpPr txBox="1">
            <a:spLocks noGrp="1"/>
          </p:cNvSpPr>
          <p:nvPr>
            <p:ph type="subTitle" idx="1"/>
          </p:nvPr>
        </p:nvSpPr>
        <p:spPr>
          <a:xfrm>
            <a:off x="937625" y="254532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28" name="Google Shape;1128;p21"/>
          <p:cNvSpPr txBox="1">
            <a:spLocks noGrp="1"/>
          </p:cNvSpPr>
          <p:nvPr>
            <p:ph type="subTitle" idx="2"/>
          </p:nvPr>
        </p:nvSpPr>
        <p:spPr>
          <a:xfrm>
            <a:off x="3484350" y="254532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29" name="Google Shape;1129;p21"/>
          <p:cNvSpPr txBox="1">
            <a:spLocks noGrp="1"/>
          </p:cNvSpPr>
          <p:nvPr>
            <p:ph type="subTitle" idx="3"/>
          </p:nvPr>
        </p:nvSpPr>
        <p:spPr>
          <a:xfrm>
            <a:off x="6031074" y="2545320"/>
            <a:ext cx="2175300" cy="869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0" name="Google Shape;1130;p21"/>
          <p:cNvSpPr txBox="1">
            <a:spLocks noGrp="1"/>
          </p:cNvSpPr>
          <p:nvPr>
            <p:ph type="subTitle" idx="4"/>
          </p:nvPr>
        </p:nvSpPr>
        <p:spPr>
          <a:xfrm>
            <a:off x="937625" y="2206000"/>
            <a:ext cx="2175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131" name="Google Shape;1131;p21"/>
          <p:cNvSpPr txBox="1">
            <a:spLocks noGrp="1"/>
          </p:cNvSpPr>
          <p:nvPr>
            <p:ph type="subTitle" idx="5"/>
          </p:nvPr>
        </p:nvSpPr>
        <p:spPr>
          <a:xfrm>
            <a:off x="3484347" y="2206000"/>
            <a:ext cx="2175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132" name="Google Shape;1132;p21"/>
          <p:cNvSpPr txBox="1">
            <a:spLocks noGrp="1"/>
          </p:cNvSpPr>
          <p:nvPr>
            <p:ph type="subTitle" idx="6"/>
          </p:nvPr>
        </p:nvSpPr>
        <p:spPr>
          <a:xfrm>
            <a:off x="6031075" y="2206000"/>
            <a:ext cx="2175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133" name="Google Shape;1133;p21"/>
          <p:cNvGrpSpPr/>
          <p:nvPr/>
        </p:nvGrpSpPr>
        <p:grpSpPr>
          <a:xfrm>
            <a:off x="0" y="4388875"/>
            <a:ext cx="9144042" cy="754775"/>
            <a:chOff x="0" y="4388875"/>
            <a:chExt cx="9144042" cy="754775"/>
          </a:xfrm>
        </p:grpSpPr>
        <p:sp>
          <p:nvSpPr>
            <p:cNvPr id="1134" name="Google Shape;1134;p21"/>
            <p:cNvSpPr/>
            <p:nvPr/>
          </p:nvSpPr>
          <p:spPr>
            <a:xfrm>
              <a:off x="8414013" y="4388875"/>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126650"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flipH="1">
              <a:off x="8023188"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21"/>
            <p:cNvGrpSpPr/>
            <p:nvPr/>
          </p:nvGrpSpPr>
          <p:grpSpPr>
            <a:xfrm>
              <a:off x="0" y="4614072"/>
              <a:ext cx="9144042" cy="342906"/>
              <a:chOff x="-12" y="127800"/>
              <a:chExt cx="9144042" cy="535205"/>
            </a:xfrm>
          </p:grpSpPr>
          <p:sp>
            <p:nvSpPr>
              <p:cNvPr id="1138" name="Google Shape;1138;p21"/>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1"/>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1"/>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1"/>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1"/>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1"/>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21"/>
            <p:cNvSpPr/>
            <p:nvPr/>
          </p:nvSpPr>
          <p:spPr>
            <a:xfrm>
              <a:off x="0" y="4818752"/>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1"/>
            <p:cNvGrpSpPr/>
            <p:nvPr/>
          </p:nvGrpSpPr>
          <p:grpSpPr>
            <a:xfrm flipH="1">
              <a:off x="1199300" y="4704325"/>
              <a:ext cx="306075" cy="248525"/>
              <a:chOff x="3769250" y="3246050"/>
              <a:chExt cx="306075" cy="248525"/>
            </a:xfrm>
          </p:grpSpPr>
          <p:sp>
            <p:nvSpPr>
              <p:cNvPr id="1180" name="Google Shape;1180;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21"/>
            <p:cNvGrpSpPr/>
            <p:nvPr/>
          </p:nvGrpSpPr>
          <p:grpSpPr>
            <a:xfrm flipH="1">
              <a:off x="282300" y="4704325"/>
              <a:ext cx="306075" cy="248525"/>
              <a:chOff x="3769250" y="3246050"/>
              <a:chExt cx="306075" cy="248525"/>
            </a:xfrm>
          </p:grpSpPr>
          <p:sp>
            <p:nvSpPr>
              <p:cNvPr id="1185" name="Google Shape;1185;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21"/>
            <p:cNvSpPr/>
            <p:nvPr/>
          </p:nvSpPr>
          <p:spPr>
            <a:xfrm>
              <a:off x="0" y="4952850"/>
              <a:ext cx="9144000" cy="1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21"/>
            <p:cNvGrpSpPr/>
            <p:nvPr/>
          </p:nvGrpSpPr>
          <p:grpSpPr>
            <a:xfrm>
              <a:off x="8573725" y="4704325"/>
              <a:ext cx="306075" cy="248525"/>
              <a:chOff x="3769250" y="3246050"/>
              <a:chExt cx="306075" cy="248525"/>
            </a:xfrm>
          </p:grpSpPr>
          <p:sp>
            <p:nvSpPr>
              <p:cNvPr id="1191" name="Google Shape;1191;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21"/>
            <p:cNvGrpSpPr/>
            <p:nvPr/>
          </p:nvGrpSpPr>
          <p:grpSpPr>
            <a:xfrm flipH="1">
              <a:off x="740800" y="4818775"/>
              <a:ext cx="306075" cy="248525"/>
              <a:chOff x="3769250" y="3246050"/>
              <a:chExt cx="306075" cy="248525"/>
            </a:xfrm>
          </p:grpSpPr>
          <p:sp>
            <p:nvSpPr>
              <p:cNvPr id="1196" name="Google Shape;1196;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21"/>
            <p:cNvSpPr/>
            <p:nvPr/>
          </p:nvSpPr>
          <p:spPr>
            <a:xfrm>
              <a:off x="0" y="5067450"/>
              <a:ext cx="91440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21"/>
            <p:cNvGrpSpPr/>
            <p:nvPr/>
          </p:nvGrpSpPr>
          <p:grpSpPr>
            <a:xfrm>
              <a:off x="8125350" y="4818775"/>
              <a:ext cx="306075" cy="248525"/>
              <a:chOff x="3769250" y="3246050"/>
              <a:chExt cx="306075" cy="248525"/>
            </a:xfrm>
          </p:grpSpPr>
          <p:sp>
            <p:nvSpPr>
              <p:cNvPr id="1202" name="Google Shape;1202;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21"/>
            <p:cNvGrpSpPr/>
            <p:nvPr/>
          </p:nvGrpSpPr>
          <p:grpSpPr>
            <a:xfrm>
              <a:off x="7717125" y="4818775"/>
              <a:ext cx="306075" cy="248525"/>
              <a:chOff x="3769250" y="3246050"/>
              <a:chExt cx="306075" cy="248525"/>
            </a:xfrm>
          </p:grpSpPr>
          <p:sp>
            <p:nvSpPr>
              <p:cNvPr id="1207" name="Google Shape;1207;p21"/>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211"/>
        <p:cNvGrpSpPr/>
        <p:nvPr/>
      </p:nvGrpSpPr>
      <p:grpSpPr>
        <a:xfrm>
          <a:off x="0" y="0"/>
          <a:ext cx="0" cy="0"/>
          <a:chOff x="0" y="0"/>
          <a:chExt cx="0" cy="0"/>
        </a:xfrm>
      </p:grpSpPr>
      <p:sp>
        <p:nvSpPr>
          <p:cNvPr id="1212" name="Google Shape;1212;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3" name="Google Shape;1213;p22"/>
          <p:cNvSpPr txBox="1">
            <a:spLocks noGrp="1"/>
          </p:cNvSpPr>
          <p:nvPr>
            <p:ph type="subTitle" idx="1"/>
          </p:nvPr>
        </p:nvSpPr>
        <p:spPr>
          <a:xfrm>
            <a:off x="1535900" y="1582940"/>
            <a:ext cx="6072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14" name="Google Shape;1214;p22"/>
          <p:cNvSpPr txBox="1">
            <a:spLocks noGrp="1"/>
          </p:cNvSpPr>
          <p:nvPr>
            <p:ph type="subTitle" idx="2"/>
          </p:nvPr>
        </p:nvSpPr>
        <p:spPr>
          <a:xfrm>
            <a:off x="1535900" y="2627075"/>
            <a:ext cx="6072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15" name="Google Shape;1215;p22"/>
          <p:cNvSpPr txBox="1">
            <a:spLocks noGrp="1"/>
          </p:cNvSpPr>
          <p:nvPr>
            <p:ph type="subTitle" idx="3"/>
          </p:nvPr>
        </p:nvSpPr>
        <p:spPr>
          <a:xfrm>
            <a:off x="1535900" y="3671210"/>
            <a:ext cx="6072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216" name="Google Shape;1216;p22"/>
          <p:cNvSpPr txBox="1">
            <a:spLocks noGrp="1"/>
          </p:cNvSpPr>
          <p:nvPr>
            <p:ph type="subTitle" idx="4"/>
          </p:nvPr>
        </p:nvSpPr>
        <p:spPr>
          <a:xfrm>
            <a:off x="1535900" y="1250785"/>
            <a:ext cx="6072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7" name="Google Shape;1217;p22"/>
          <p:cNvSpPr txBox="1">
            <a:spLocks noGrp="1"/>
          </p:cNvSpPr>
          <p:nvPr>
            <p:ph type="subTitle" idx="5"/>
          </p:nvPr>
        </p:nvSpPr>
        <p:spPr>
          <a:xfrm>
            <a:off x="1535900" y="2289255"/>
            <a:ext cx="6072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18" name="Google Shape;1218;p22"/>
          <p:cNvSpPr txBox="1">
            <a:spLocks noGrp="1"/>
          </p:cNvSpPr>
          <p:nvPr>
            <p:ph type="subTitle" idx="6"/>
          </p:nvPr>
        </p:nvSpPr>
        <p:spPr>
          <a:xfrm>
            <a:off x="1535900" y="3327725"/>
            <a:ext cx="6072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219" name="Google Shape;1219;p22"/>
          <p:cNvGrpSpPr/>
          <p:nvPr/>
        </p:nvGrpSpPr>
        <p:grpSpPr>
          <a:xfrm>
            <a:off x="-609594" y="3099974"/>
            <a:ext cx="10363188" cy="2547372"/>
            <a:chOff x="-609594" y="3099974"/>
            <a:chExt cx="10363188" cy="2547372"/>
          </a:xfrm>
        </p:grpSpPr>
        <p:sp>
          <p:nvSpPr>
            <p:cNvPr id="1220" name="Google Shape;1220;p22"/>
            <p:cNvSpPr/>
            <p:nvPr/>
          </p:nvSpPr>
          <p:spPr>
            <a:xfrm>
              <a:off x="0" y="4608575"/>
              <a:ext cx="9265120"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2"/>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2"/>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2"/>
            <p:cNvGrpSpPr/>
            <p:nvPr/>
          </p:nvGrpSpPr>
          <p:grpSpPr>
            <a:xfrm>
              <a:off x="1663763" y="4533665"/>
              <a:ext cx="201825" cy="474525"/>
              <a:chOff x="3495750" y="1830925"/>
              <a:chExt cx="201825" cy="474525"/>
            </a:xfrm>
          </p:grpSpPr>
          <p:sp>
            <p:nvSpPr>
              <p:cNvPr id="1224" name="Google Shape;1224;p22"/>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2"/>
            <p:cNvGrpSpPr/>
            <p:nvPr/>
          </p:nvGrpSpPr>
          <p:grpSpPr>
            <a:xfrm>
              <a:off x="1904288" y="4533665"/>
              <a:ext cx="201825" cy="474525"/>
              <a:chOff x="3495750" y="1830925"/>
              <a:chExt cx="201825" cy="474525"/>
            </a:xfrm>
          </p:grpSpPr>
          <p:sp>
            <p:nvSpPr>
              <p:cNvPr id="1227" name="Google Shape;1227;p22"/>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22"/>
            <p:cNvSpPr/>
            <p:nvPr/>
          </p:nvSpPr>
          <p:spPr>
            <a:xfrm flipH="1">
              <a:off x="7020744" y="3099974"/>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22"/>
            <p:cNvGrpSpPr/>
            <p:nvPr/>
          </p:nvGrpSpPr>
          <p:grpSpPr>
            <a:xfrm>
              <a:off x="0" y="4996550"/>
              <a:ext cx="9144020" cy="342901"/>
              <a:chOff x="0" y="55475"/>
              <a:chExt cx="9144020" cy="342901"/>
            </a:xfrm>
          </p:grpSpPr>
          <p:sp>
            <p:nvSpPr>
              <p:cNvPr id="1231" name="Google Shape;1231;p22"/>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2"/>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2"/>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2"/>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2"/>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2"/>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2"/>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2"/>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2"/>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22"/>
            <p:cNvGrpSpPr/>
            <p:nvPr/>
          </p:nvGrpSpPr>
          <p:grpSpPr>
            <a:xfrm>
              <a:off x="8093825" y="4156425"/>
              <a:ext cx="388650" cy="1075800"/>
              <a:chOff x="8604725" y="1802350"/>
              <a:chExt cx="388650" cy="1075800"/>
            </a:xfrm>
          </p:grpSpPr>
          <p:sp>
            <p:nvSpPr>
              <p:cNvPr id="1274" name="Google Shape;1274;p22"/>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22"/>
            <p:cNvGrpSpPr/>
            <p:nvPr/>
          </p:nvGrpSpPr>
          <p:grpSpPr>
            <a:xfrm>
              <a:off x="8607675" y="4263650"/>
              <a:ext cx="388650" cy="1075800"/>
              <a:chOff x="8604725" y="1802350"/>
              <a:chExt cx="388650" cy="1075800"/>
            </a:xfrm>
          </p:grpSpPr>
          <p:sp>
            <p:nvSpPr>
              <p:cNvPr id="1283" name="Google Shape;1283;p22"/>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22"/>
            <p:cNvSpPr/>
            <p:nvPr/>
          </p:nvSpPr>
          <p:spPr>
            <a:xfrm>
              <a:off x="0" y="520535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609594" y="3603825"/>
              <a:ext cx="2773318" cy="2043521"/>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22"/>
            <p:cNvGrpSpPr/>
            <p:nvPr/>
          </p:nvGrpSpPr>
          <p:grpSpPr>
            <a:xfrm>
              <a:off x="7608850" y="4759675"/>
              <a:ext cx="306075" cy="248525"/>
              <a:chOff x="3769250" y="3246050"/>
              <a:chExt cx="306075" cy="248525"/>
            </a:xfrm>
          </p:grpSpPr>
          <p:sp>
            <p:nvSpPr>
              <p:cNvPr id="1294" name="Google Shape;1294;p22"/>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2"/>
            <p:cNvGrpSpPr/>
            <p:nvPr/>
          </p:nvGrpSpPr>
          <p:grpSpPr>
            <a:xfrm>
              <a:off x="7187875" y="4759675"/>
              <a:ext cx="306075" cy="248525"/>
              <a:chOff x="3769250" y="3246050"/>
              <a:chExt cx="306075" cy="248525"/>
            </a:xfrm>
          </p:grpSpPr>
          <p:sp>
            <p:nvSpPr>
              <p:cNvPr id="1299" name="Google Shape;1299;p22"/>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2"/>
            <p:cNvGrpSpPr/>
            <p:nvPr/>
          </p:nvGrpSpPr>
          <p:grpSpPr>
            <a:xfrm>
              <a:off x="6766900" y="4759675"/>
              <a:ext cx="306075" cy="248525"/>
              <a:chOff x="3769250" y="3246050"/>
              <a:chExt cx="306075" cy="248525"/>
            </a:xfrm>
          </p:grpSpPr>
          <p:sp>
            <p:nvSpPr>
              <p:cNvPr id="1304" name="Google Shape;1304;p22"/>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22"/>
            <p:cNvGrpSpPr/>
            <p:nvPr/>
          </p:nvGrpSpPr>
          <p:grpSpPr>
            <a:xfrm>
              <a:off x="6345925" y="4759675"/>
              <a:ext cx="306075" cy="248525"/>
              <a:chOff x="3769250" y="3246050"/>
              <a:chExt cx="306075" cy="248525"/>
            </a:xfrm>
          </p:grpSpPr>
          <p:sp>
            <p:nvSpPr>
              <p:cNvPr id="1309" name="Google Shape;1309;p22"/>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313"/>
        <p:cNvGrpSpPr/>
        <p:nvPr/>
      </p:nvGrpSpPr>
      <p:grpSpPr>
        <a:xfrm>
          <a:off x="0" y="0"/>
          <a:ext cx="0" cy="0"/>
          <a:chOff x="0" y="0"/>
          <a:chExt cx="0" cy="0"/>
        </a:xfrm>
      </p:grpSpPr>
      <p:sp>
        <p:nvSpPr>
          <p:cNvPr id="1314" name="Google Shape;1314;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5" name="Google Shape;1315;p23"/>
          <p:cNvSpPr txBox="1">
            <a:spLocks noGrp="1"/>
          </p:cNvSpPr>
          <p:nvPr>
            <p:ph type="subTitle" idx="1"/>
          </p:nvPr>
        </p:nvSpPr>
        <p:spPr>
          <a:xfrm>
            <a:off x="1905526" y="1597448"/>
            <a:ext cx="5346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16" name="Google Shape;1316;p23"/>
          <p:cNvSpPr txBox="1">
            <a:spLocks noGrp="1"/>
          </p:cNvSpPr>
          <p:nvPr>
            <p:ph type="subTitle" idx="2"/>
          </p:nvPr>
        </p:nvSpPr>
        <p:spPr>
          <a:xfrm>
            <a:off x="1905533" y="2717967"/>
            <a:ext cx="5346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17" name="Google Shape;1317;p23"/>
          <p:cNvSpPr txBox="1">
            <a:spLocks noGrp="1"/>
          </p:cNvSpPr>
          <p:nvPr>
            <p:ph type="subTitle" idx="3"/>
          </p:nvPr>
        </p:nvSpPr>
        <p:spPr>
          <a:xfrm>
            <a:off x="1905533" y="3838486"/>
            <a:ext cx="53463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18" name="Google Shape;1318;p23"/>
          <p:cNvSpPr txBox="1">
            <a:spLocks noGrp="1"/>
          </p:cNvSpPr>
          <p:nvPr>
            <p:ph type="subTitle" idx="4"/>
          </p:nvPr>
        </p:nvSpPr>
        <p:spPr>
          <a:xfrm>
            <a:off x="1905526" y="1259325"/>
            <a:ext cx="5346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319" name="Google Shape;1319;p23"/>
          <p:cNvSpPr txBox="1">
            <a:spLocks noGrp="1"/>
          </p:cNvSpPr>
          <p:nvPr>
            <p:ph type="subTitle" idx="5"/>
          </p:nvPr>
        </p:nvSpPr>
        <p:spPr>
          <a:xfrm>
            <a:off x="1905526" y="2357394"/>
            <a:ext cx="5346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320" name="Google Shape;1320;p23"/>
          <p:cNvSpPr txBox="1">
            <a:spLocks noGrp="1"/>
          </p:cNvSpPr>
          <p:nvPr>
            <p:ph type="subTitle" idx="6"/>
          </p:nvPr>
        </p:nvSpPr>
        <p:spPr>
          <a:xfrm>
            <a:off x="1905526" y="3455463"/>
            <a:ext cx="53463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Ubuntu"/>
                <a:ea typeface="Ubuntu"/>
                <a:cs typeface="Ubuntu"/>
                <a:sym typeface="Ubuntu"/>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321" name="Google Shape;1321;p23"/>
          <p:cNvGrpSpPr/>
          <p:nvPr/>
        </p:nvGrpSpPr>
        <p:grpSpPr>
          <a:xfrm>
            <a:off x="0" y="4609865"/>
            <a:ext cx="9144020" cy="805787"/>
            <a:chOff x="0" y="4533665"/>
            <a:chExt cx="9144020" cy="805787"/>
          </a:xfrm>
        </p:grpSpPr>
        <p:sp>
          <p:nvSpPr>
            <p:cNvPr id="1322" name="Google Shape;1322;p23"/>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23"/>
            <p:cNvGrpSpPr/>
            <p:nvPr/>
          </p:nvGrpSpPr>
          <p:grpSpPr>
            <a:xfrm>
              <a:off x="1663763" y="4533665"/>
              <a:ext cx="201825" cy="474525"/>
              <a:chOff x="3495750" y="1830925"/>
              <a:chExt cx="201825" cy="474525"/>
            </a:xfrm>
          </p:grpSpPr>
          <p:sp>
            <p:nvSpPr>
              <p:cNvPr id="1326" name="Google Shape;1326;p2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23"/>
            <p:cNvGrpSpPr/>
            <p:nvPr/>
          </p:nvGrpSpPr>
          <p:grpSpPr>
            <a:xfrm>
              <a:off x="1904288" y="4533665"/>
              <a:ext cx="201825" cy="474525"/>
              <a:chOff x="3495750" y="1830925"/>
              <a:chExt cx="201825" cy="474525"/>
            </a:xfrm>
          </p:grpSpPr>
          <p:sp>
            <p:nvSpPr>
              <p:cNvPr id="1329" name="Google Shape;1329;p2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3"/>
            <p:cNvGrpSpPr/>
            <p:nvPr/>
          </p:nvGrpSpPr>
          <p:grpSpPr>
            <a:xfrm>
              <a:off x="0" y="4996550"/>
              <a:ext cx="9144020" cy="342901"/>
              <a:chOff x="0" y="55475"/>
              <a:chExt cx="9144020" cy="342901"/>
            </a:xfrm>
          </p:grpSpPr>
          <p:sp>
            <p:nvSpPr>
              <p:cNvPr id="1332" name="Google Shape;1332;p23"/>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3"/>
            <p:cNvGrpSpPr/>
            <p:nvPr/>
          </p:nvGrpSpPr>
          <p:grpSpPr>
            <a:xfrm>
              <a:off x="7608850" y="4759675"/>
              <a:ext cx="306075" cy="248525"/>
              <a:chOff x="3769250" y="3246050"/>
              <a:chExt cx="306075" cy="248525"/>
            </a:xfrm>
          </p:grpSpPr>
          <p:sp>
            <p:nvSpPr>
              <p:cNvPr id="1375" name="Google Shape;1375;p2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23"/>
            <p:cNvGrpSpPr/>
            <p:nvPr/>
          </p:nvGrpSpPr>
          <p:grpSpPr>
            <a:xfrm>
              <a:off x="7187875" y="4759675"/>
              <a:ext cx="306075" cy="248525"/>
              <a:chOff x="3769250" y="3246050"/>
              <a:chExt cx="306075" cy="248525"/>
            </a:xfrm>
          </p:grpSpPr>
          <p:sp>
            <p:nvSpPr>
              <p:cNvPr id="1380" name="Google Shape;1380;p2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23"/>
            <p:cNvGrpSpPr/>
            <p:nvPr/>
          </p:nvGrpSpPr>
          <p:grpSpPr>
            <a:xfrm>
              <a:off x="6766900" y="4759675"/>
              <a:ext cx="306075" cy="248525"/>
              <a:chOff x="3769250" y="3246050"/>
              <a:chExt cx="306075" cy="248525"/>
            </a:xfrm>
          </p:grpSpPr>
          <p:sp>
            <p:nvSpPr>
              <p:cNvPr id="1385" name="Google Shape;1385;p2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345925" y="4759675"/>
              <a:ext cx="306075" cy="248525"/>
              <a:chOff x="3769250" y="3246050"/>
              <a:chExt cx="306075" cy="248525"/>
            </a:xfrm>
          </p:grpSpPr>
          <p:sp>
            <p:nvSpPr>
              <p:cNvPr id="1390" name="Google Shape;1390;p2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23"/>
            <p:cNvGrpSpPr/>
            <p:nvPr/>
          </p:nvGrpSpPr>
          <p:grpSpPr>
            <a:xfrm>
              <a:off x="123213" y="4533665"/>
              <a:ext cx="201825" cy="474525"/>
              <a:chOff x="3495750" y="1830925"/>
              <a:chExt cx="201825" cy="474525"/>
            </a:xfrm>
          </p:grpSpPr>
          <p:sp>
            <p:nvSpPr>
              <p:cNvPr id="1395" name="Google Shape;1395;p2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23"/>
            <p:cNvGrpSpPr/>
            <p:nvPr/>
          </p:nvGrpSpPr>
          <p:grpSpPr>
            <a:xfrm>
              <a:off x="363738" y="4533665"/>
              <a:ext cx="201825" cy="474525"/>
              <a:chOff x="3495750" y="1830925"/>
              <a:chExt cx="201825" cy="474525"/>
            </a:xfrm>
          </p:grpSpPr>
          <p:sp>
            <p:nvSpPr>
              <p:cNvPr id="1398" name="Google Shape;1398;p2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3"/>
            <p:cNvGrpSpPr/>
            <p:nvPr/>
          </p:nvGrpSpPr>
          <p:grpSpPr>
            <a:xfrm>
              <a:off x="713213" y="4533665"/>
              <a:ext cx="201825" cy="474525"/>
              <a:chOff x="3495750" y="1830925"/>
              <a:chExt cx="201825" cy="474525"/>
            </a:xfrm>
          </p:grpSpPr>
          <p:sp>
            <p:nvSpPr>
              <p:cNvPr id="1401" name="Google Shape;1401;p2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23"/>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509"/>
        <p:cNvGrpSpPr/>
        <p:nvPr/>
      </p:nvGrpSpPr>
      <p:grpSpPr>
        <a:xfrm>
          <a:off x="0" y="0"/>
          <a:ext cx="0" cy="0"/>
          <a:chOff x="0" y="0"/>
          <a:chExt cx="0" cy="0"/>
        </a:xfrm>
      </p:grpSpPr>
      <p:sp>
        <p:nvSpPr>
          <p:cNvPr id="1510" name="Google Shape;1510;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1" name="Google Shape;1511;p25"/>
          <p:cNvSpPr txBox="1">
            <a:spLocks noGrp="1"/>
          </p:cNvSpPr>
          <p:nvPr>
            <p:ph type="subTitle" idx="1"/>
          </p:nvPr>
        </p:nvSpPr>
        <p:spPr>
          <a:xfrm>
            <a:off x="1266952" y="19968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2" name="Google Shape;1512;p25"/>
          <p:cNvSpPr txBox="1">
            <a:spLocks noGrp="1"/>
          </p:cNvSpPr>
          <p:nvPr>
            <p:ph type="subTitle" idx="2"/>
          </p:nvPr>
        </p:nvSpPr>
        <p:spPr>
          <a:xfrm>
            <a:off x="3584400" y="19968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3" name="Google Shape;1513;p25"/>
          <p:cNvSpPr txBox="1">
            <a:spLocks noGrp="1"/>
          </p:cNvSpPr>
          <p:nvPr>
            <p:ph type="subTitle" idx="3"/>
          </p:nvPr>
        </p:nvSpPr>
        <p:spPr>
          <a:xfrm>
            <a:off x="1266952" y="3427025"/>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4" name="Google Shape;1514;p25"/>
          <p:cNvSpPr txBox="1">
            <a:spLocks noGrp="1"/>
          </p:cNvSpPr>
          <p:nvPr>
            <p:ph type="subTitle" idx="4"/>
          </p:nvPr>
        </p:nvSpPr>
        <p:spPr>
          <a:xfrm>
            <a:off x="3584400" y="3427025"/>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5" name="Google Shape;1515;p25"/>
          <p:cNvSpPr txBox="1">
            <a:spLocks noGrp="1"/>
          </p:cNvSpPr>
          <p:nvPr>
            <p:ph type="subTitle" idx="5"/>
          </p:nvPr>
        </p:nvSpPr>
        <p:spPr>
          <a:xfrm>
            <a:off x="5901848" y="19968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6" name="Google Shape;1516;p25"/>
          <p:cNvSpPr txBox="1">
            <a:spLocks noGrp="1"/>
          </p:cNvSpPr>
          <p:nvPr>
            <p:ph type="subTitle" idx="6"/>
          </p:nvPr>
        </p:nvSpPr>
        <p:spPr>
          <a:xfrm>
            <a:off x="5901848" y="3427025"/>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17" name="Google Shape;1517;p25"/>
          <p:cNvSpPr txBox="1">
            <a:spLocks noGrp="1"/>
          </p:cNvSpPr>
          <p:nvPr>
            <p:ph type="subTitle" idx="7"/>
          </p:nvPr>
        </p:nvSpPr>
        <p:spPr>
          <a:xfrm>
            <a:off x="1265452" y="165677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18" name="Google Shape;1518;p25"/>
          <p:cNvSpPr txBox="1">
            <a:spLocks noGrp="1"/>
          </p:cNvSpPr>
          <p:nvPr>
            <p:ph type="subTitle" idx="8"/>
          </p:nvPr>
        </p:nvSpPr>
        <p:spPr>
          <a:xfrm>
            <a:off x="3582900" y="165677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19" name="Google Shape;1519;p25"/>
          <p:cNvSpPr txBox="1">
            <a:spLocks noGrp="1"/>
          </p:cNvSpPr>
          <p:nvPr>
            <p:ph type="subTitle" idx="9"/>
          </p:nvPr>
        </p:nvSpPr>
        <p:spPr>
          <a:xfrm>
            <a:off x="5900348" y="165677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0" name="Google Shape;1520;p25"/>
          <p:cNvSpPr txBox="1">
            <a:spLocks noGrp="1"/>
          </p:cNvSpPr>
          <p:nvPr>
            <p:ph type="subTitle" idx="13"/>
          </p:nvPr>
        </p:nvSpPr>
        <p:spPr>
          <a:xfrm>
            <a:off x="1265452" y="308680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1" name="Google Shape;1521;p25"/>
          <p:cNvSpPr txBox="1">
            <a:spLocks noGrp="1"/>
          </p:cNvSpPr>
          <p:nvPr>
            <p:ph type="subTitle" idx="14"/>
          </p:nvPr>
        </p:nvSpPr>
        <p:spPr>
          <a:xfrm>
            <a:off x="3582900" y="308680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2" name="Google Shape;1522;p25"/>
          <p:cNvSpPr txBox="1">
            <a:spLocks noGrp="1"/>
          </p:cNvSpPr>
          <p:nvPr>
            <p:ph type="subTitle" idx="15"/>
          </p:nvPr>
        </p:nvSpPr>
        <p:spPr>
          <a:xfrm>
            <a:off x="5900348" y="3086800"/>
            <a:ext cx="19782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solidFill>
                  <a:schemeClr val="dk1"/>
                </a:solidFill>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23" name="Google Shape;1523;p25"/>
          <p:cNvGrpSpPr/>
          <p:nvPr/>
        </p:nvGrpSpPr>
        <p:grpSpPr>
          <a:xfrm>
            <a:off x="-3450" y="3023774"/>
            <a:ext cx="9887382" cy="2315801"/>
            <a:chOff x="-3450" y="3023774"/>
            <a:chExt cx="9887382" cy="2315801"/>
          </a:xfrm>
        </p:grpSpPr>
        <p:sp>
          <p:nvSpPr>
            <p:cNvPr id="1524" name="Google Shape;1524;p25"/>
            <p:cNvSpPr/>
            <p:nvPr/>
          </p:nvSpPr>
          <p:spPr>
            <a:xfrm>
              <a:off x="-3450" y="5156275"/>
              <a:ext cx="91440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0" y="4974008"/>
              <a:ext cx="4572000" cy="36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12"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9026695" y="46085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flipH="1">
              <a:off x="7151081" y="3023774"/>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234471"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68929"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703387"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937845"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1172304"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1406762"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1641220"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1875679"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2110137"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344595"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p:cNvSpPr/>
            <p:nvPr/>
          </p:nvSpPr>
          <p:spPr>
            <a:xfrm>
              <a:off x="2579053"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p:cNvSpPr/>
            <p:nvPr/>
          </p:nvSpPr>
          <p:spPr>
            <a:xfrm>
              <a:off x="2813512"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3047970"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3282428"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3516886"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3751345"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3985803"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4220261"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4454720" y="4974009"/>
              <a:ext cx="117300" cy="36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4572000" y="4608575"/>
              <a:ext cx="4572000" cy="36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a:off x="4572012"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a:off x="4806471"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a:off x="5040929"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5275387"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a:off x="5509845"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5744304"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5978762"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a:off x="6213220"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6447679"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a:off x="6682137"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a:off x="6916595"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7151053"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p:cNvSpPr/>
            <p:nvPr/>
          </p:nvSpPr>
          <p:spPr>
            <a:xfrm>
              <a:off x="7385512"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p:cNvSpPr/>
            <p:nvPr/>
          </p:nvSpPr>
          <p:spPr>
            <a:xfrm>
              <a:off x="7619970"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p:nvPr/>
          </p:nvSpPr>
          <p:spPr>
            <a:xfrm>
              <a:off x="7854428"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p:cNvSpPr/>
            <p:nvPr/>
          </p:nvSpPr>
          <p:spPr>
            <a:xfrm>
              <a:off x="8088886"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p:cNvSpPr/>
            <p:nvPr/>
          </p:nvSpPr>
          <p:spPr>
            <a:xfrm>
              <a:off x="8323345"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p:cNvSpPr/>
            <p:nvPr/>
          </p:nvSpPr>
          <p:spPr>
            <a:xfrm>
              <a:off x="8557803"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p:cNvSpPr/>
            <p:nvPr/>
          </p:nvSpPr>
          <p:spPr>
            <a:xfrm>
              <a:off x="8792261" y="4608577"/>
              <a:ext cx="117300" cy="3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0" y="4608575"/>
              <a:ext cx="45720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5" y="4790700"/>
              <a:ext cx="91440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4572000" y="4973975"/>
              <a:ext cx="4572000" cy="18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25"/>
            <p:cNvGrpSpPr/>
            <p:nvPr/>
          </p:nvGrpSpPr>
          <p:grpSpPr>
            <a:xfrm flipH="1">
              <a:off x="710800" y="4908755"/>
              <a:ext cx="306075" cy="248525"/>
              <a:chOff x="3769250" y="3246050"/>
              <a:chExt cx="306075" cy="248525"/>
            </a:xfrm>
          </p:grpSpPr>
          <p:sp>
            <p:nvSpPr>
              <p:cNvPr id="1572" name="Google Shape;1572;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25"/>
            <p:cNvGrpSpPr/>
            <p:nvPr/>
          </p:nvGrpSpPr>
          <p:grpSpPr>
            <a:xfrm flipH="1">
              <a:off x="1232675" y="4908755"/>
              <a:ext cx="306075" cy="248525"/>
              <a:chOff x="3769250" y="3246050"/>
              <a:chExt cx="306075" cy="248525"/>
            </a:xfrm>
          </p:grpSpPr>
          <p:sp>
            <p:nvSpPr>
              <p:cNvPr id="1577" name="Google Shape;1577;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25"/>
            <p:cNvGrpSpPr/>
            <p:nvPr/>
          </p:nvGrpSpPr>
          <p:grpSpPr>
            <a:xfrm flipH="1">
              <a:off x="2276425" y="4908755"/>
              <a:ext cx="306075" cy="248525"/>
              <a:chOff x="3769250" y="3246050"/>
              <a:chExt cx="306075" cy="248525"/>
            </a:xfrm>
          </p:grpSpPr>
          <p:sp>
            <p:nvSpPr>
              <p:cNvPr id="1582" name="Google Shape;1582;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25"/>
            <p:cNvGrpSpPr/>
            <p:nvPr/>
          </p:nvGrpSpPr>
          <p:grpSpPr>
            <a:xfrm flipH="1">
              <a:off x="1736851" y="4725480"/>
              <a:ext cx="306075" cy="248525"/>
              <a:chOff x="3769250" y="3246050"/>
              <a:chExt cx="306075" cy="248525"/>
            </a:xfrm>
          </p:grpSpPr>
          <p:sp>
            <p:nvSpPr>
              <p:cNvPr id="1587" name="Google Shape;1587;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25"/>
            <p:cNvSpPr/>
            <p:nvPr/>
          </p:nvSpPr>
          <p:spPr>
            <a:xfrm>
              <a:off x="294475" y="4093525"/>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25"/>
            <p:cNvGrpSpPr/>
            <p:nvPr/>
          </p:nvGrpSpPr>
          <p:grpSpPr>
            <a:xfrm>
              <a:off x="366200" y="4220275"/>
              <a:ext cx="131775" cy="570425"/>
              <a:chOff x="1267500" y="402400"/>
              <a:chExt cx="131775" cy="570425"/>
            </a:xfrm>
          </p:grpSpPr>
          <p:sp>
            <p:nvSpPr>
              <p:cNvPr id="1593" name="Google Shape;1593;p25"/>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25"/>
            <p:cNvSpPr/>
            <p:nvPr/>
          </p:nvSpPr>
          <p:spPr>
            <a:xfrm>
              <a:off x="485450" y="4251125"/>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25"/>
            <p:cNvGrpSpPr/>
            <p:nvPr/>
          </p:nvGrpSpPr>
          <p:grpSpPr>
            <a:xfrm>
              <a:off x="557150" y="4364550"/>
              <a:ext cx="131800" cy="426150"/>
              <a:chOff x="1458450" y="546675"/>
              <a:chExt cx="131800" cy="426150"/>
            </a:xfrm>
          </p:grpSpPr>
          <p:sp>
            <p:nvSpPr>
              <p:cNvPr id="1598" name="Google Shape;1598;p25"/>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25"/>
            <p:cNvGrpSpPr/>
            <p:nvPr/>
          </p:nvGrpSpPr>
          <p:grpSpPr>
            <a:xfrm>
              <a:off x="6873512" y="4725480"/>
              <a:ext cx="306075" cy="248525"/>
              <a:chOff x="3769250" y="3246050"/>
              <a:chExt cx="306075" cy="248525"/>
            </a:xfrm>
          </p:grpSpPr>
          <p:sp>
            <p:nvSpPr>
              <p:cNvPr id="1602" name="Google Shape;1602;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5"/>
            <p:cNvGrpSpPr/>
            <p:nvPr/>
          </p:nvGrpSpPr>
          <p:grpSpPr>
            <a:xfrm>
              <a:off x="7385501" y="4908755"/>
              <a:ext cx="306075" cy="248525"/>
              <a:chOff x="3769250" y="3246050"/>
              <a:chExt cx="306075" cy="248525"/>
            </a:xfrm>
          </p:grpSpPr>
          <p:sp>
            <p:nvSpPr>
              <p:cNvPr id="1607" name="Google Shape;1607;p25"/>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25"/>
            <p:cNvGrpSpPr/>
            <p:nvPr/>
          </p:nvGrpSpPr>
          <p:grpSpPr>
            <a:xfrm>
              <a:off x="8093825" y="4156425"/>
              <a:ext cx="388650" cy="1075800"/>
              <a:chOff x="8604725" y="1802350"/>
              <a:chExt cx="388650" cy="1075800"/>
            </a:xfrm>
          </p:grpSpPr>
          <p:sp>
            <p:nvSpPr>
              <p:cNvPr id="1612" name="Google Shape;1612;p25"/>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5"/>
            <p:cNvGrpSpPr/>
            <p:nvPr/>
          </p:nvGrpSpPr>
          <p:grpSpPr>
            <a:xfrm>
              <a:off x="8607675" y="4263650"/>
              <a:ext cx="388650" cy="1075800"/>
              <a:chOff x="8604725" y="1802350"/>
              <a:chExt cx="388650" cy="1075800"/>
            </a:xfrm>
          </p:grpSpPr>
          <p:sp>
            <p:nvSpPr>
              <p:cNvPr id="1621" name="Google Shape;1621;p25"/>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629"/>
        <p:cNvGrpSpPr/>
        <p:nvPr/>
      </p:nvGrpSpPr>
      <p:grpSpPr>
        <a:xfrm>
          <a:off x="0" y="0"/>
          <a:ext cx="0" cy="0"/>
          <a:chOff x="0" y="0"/>
          <a:chExt cx="0" cy="0"/>
        </a:xfrm>
      </p:grpSpPr>
      <p:sp>
        <p:nvSpPr>
          <p:cNvPr id="1630" name="Google Shape;1630;p26"/>
          <p:cNvSpPr txBox="1">
            <a:spLocks noGrp="1"/>
          </p:cNvSpPr>
          <p:nvPr>
            <p:ph type="title" hasCustomPrompt="1"/>
          </p:nvPr>
        </p:nvSpPr>
        <p:spPr>
          <a:xfrm>
            <a:off x="2662575" y="674686"/>
            <a:ext cx="38190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1" name="Google Shape;1631;p26"/>
          <p:cNvSpPr txBox="1">
            <a:spLocks noGrp="1"/>
          </p:cNvSpPr>
          <p:nvPr>
            <p:ph type="subTitle" idx="1"/>
          </p:nvPr>
        </p:nvSpPr>
        <p:spPr>
          <a:xfrm>
            <a:off x="2662575" y="1307092"/>
            <a:ext cx="38190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632" name="Google Shape;1632;p26"/>
          <p:cNvSpPr txBox="1">
            <a:spLocks noGrp="1"/>
          </p:cNvSpPr>
          <p:nvPr>
            <p:ph type="title" idx="2" hasCustomPrompt="1"/>
          </p:nvPr>
        </p:nvSpPr>
        <p:spPr>
          <a:xfrm>
            <a:off x="2662575" y="2026947"/>
            <a:ext cx="3819000" cy="7314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3" name="Google Shape;1633;p26"/>
          <p:cNvSpPr txBox="1">
            <a:spLocks noGrp="1"/>
          </p:cNvSpPr>
          <p:nvPr>
            <p:ph type="subTitle" idx="3"/>
          </p:nvPr>
        </p:nvSpPr>
        <p:spPr>
          <a:xfrm>
            <a:off x="2662575" y="2659353"/>
            <a:ext cx="38190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634" name="Google Shape;1634;p26"/>
          <p:cNvSpPr txBox="1">
            <a:spLocks noGrp="1"/>
          </p:cNvSpPr>
          <p:nvPr>
            <p:ph type="title" idx="4" hasCustomPrompt="1"/>
          </p:nvPr>
        </p:nvSpPr>
        <p:spPr>
          <a:xfrm>
            <a:off x="2662575" y="3379208"/>
            <a:ext cx="38190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5" name="Google Shape;1635;p26"/>
          <p:cNvSpPr txBox="1">
            <a:spLocks noGrp="1"/>
          </p:cNvSpPr>
          <p:nvPr>
            <p:ph type="subTitle" idx="5"/>
          </p:nvPr>
        </p:nvSpPr>
        <p:spPr>
          <a:xfrm>
            <a:off x="2662575" y="4011614"/>
            <a:ext cx="38190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636" name="Google Shape;1636;p26"/>
          <p:cNvGrpSpPr/>
          <p:nvPr/>
        </p:nvGrpSpPr>
        <p:grpSpPr>
          <a:xfrm>
            <a:off x="1183" y="3911375"/>
            <a:ext cx="9144042" cy="1232155"/>
            <a:chOff x="1183" y="3911375"/>
            <a:chExt cx="9144042" cy="1232155"/>
          </a:xfrm>
        </p:grpSpPr>
        <p:sp>
          <p:nvSpPr>
            <p:cNvPr id="1637" name="Google Shape;1637;p26"/>
            <p:cNvSpPr/>
            <p:nvPr/>
          </p:nvSpPr>
          <p:spPr>
            <a:xfrm flipH="1">
              <a:off x="1225" y="4608580"/>
              <a:ext cx="9144000" cy="26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6"/>
            <p:cNvSpPr/>
            <p:nvPr/>
          </p:nvSpPr>
          <p:spPr>
            <a:xfrm>
              <a:off x="8559688" y="473017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9" name="Google Shape;1639;p26"/>
            <p:cNvGrpSpPr/>
            <p:nvPr/>
          </p:nvGrpSpPr>
          <p:grpSpPr>
            <a:xfrm flipH="1">
              <a:off x="1183" y="5009407"/>
              <a:ext cx="9144042" cy="134122"/>
              <a:chOff x="-12" y="127800"/>
              <a:chExt cx="9144042" cy="535205"/>
            </a:xfrm>
          </p:grpSpPr>
          <p:sp>
            <p:nvSpPr>
              <p:cNvPr id="1640" name="Google Shape;1640;p2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0" name="Google Shape;1680;p26"/>
            <p:cNvSpPr/>
            <p:nvPr/>
          </p:nvSpPr>
          <p:spPr>
            <a:xfrm flipH="1">
              <a:off x="1225" y="487530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1" name="Google Shape;1681;p26"/>
            <p:cNvGrpSpPr/>
            <p:nvPr/>
          </p:nvGrpSpPr>
          <p:grpSpPr>
            <a:xfrm>
              <a:off x="8124700" y="4760880"/>
              <a:ext cx="306075" cy="248525"/>
              <a:chOff x="3769250" y="3246050"/>
              <a:chExt cx="306075" cy="248525"/>
            </a:xfrm>
          </p:grpSpPr>
          <p:sp>
            <p:nvSpPr>
              <p:cNvPr id="1682" name="Google Shape;1682;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26"/>
            <p:cNvGrpSpPr/>
            <p:nvPr/>
          </p:nvGrpSpPr>
          <p:grpSpPr>
            <a:xfrm>
              <a:off x="7602825" y="4760880"/>
              <a:ext cx="306075" cy="248525"/>
              <a:chOff x="3769250" y="3246050"/>
              <a:chExt cx="306075" cy="248525"/>
            </a:xfrm>
          </p:grpSpPr>
          <p:sp>
            <p:nvSpPr>
              <p:cNvPr id="1687" name="Google Shape;1687;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26"/>
            <p:cNvGrpSpPr/>
            <p:nvPr/>
          </p:nvGrpSpPr>
          <p:grpSpPr>
            <a:xfrm>
              <a:off x="6559075" y="4760880"/>
              <a:ext cx="306075" cy="248525"/>
              <a:chOff x="3769250" y="3246050"/>
              <a:chExt cx="306075" cy="248525"/>
            </a:xfrm>
          </p:grpSpPr>
          <p:sp>
            <p:nvSpPr>
              <p:cNvPr id="1692" name="Google Shape;1692;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26"/>
            <p:cNvGrpSpPr/>
            <p:nvPr/>
          </p:nvGrpSpPr>
          <p:grpSpPr>
            <a:xfrm>
              <a:off x="7098649" y="4626780"/>
              <a:ext cx="306075" cy="248525"/>
              <a:chOff x="3769250" y="3246050"/>
              <a:chExt cx="306075" cy="248525"/>
            </a:xfrm>
          </p:grpSpPr>
          <p:sp>
            <p:nvSpPr>
              <p:cNvPr id="1697" name="Google Shape;1697;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26"/>
            <p:cNvSpPr/>
            <p:nvPr/>
          </p:nvSpPr>
          <p:spPr>
            <a:xfrm>
              <a:off x="1068650" y="4650100"/>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7229275" y="4916800"/>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26"/>
            <p:cNvGrpSpPr/>
            <p:nvPr/>
          </p:nvGrpSpPr>
          <p:grpSpPr>
            <a:xfrm>
              <a:off x="362625" y="4335700"/>
              <a:ext cx="274400" cy="539575"/>
              <a:chOff x="2183975" y="433250"/>
              <a:chExt cx="274400" cy="539575"/>
            </a:xfrm>
          </p:grpSpPr>
          <p:sp>
            <p:nvSpPr>
              <p:cNvPr id="1704" name="Google Shape;1704;p26"/>
              <p:cNvSpPr/>
              <p:nvPr/>
            </p:nvSpPr>
            <p:spPr>
              <a:xfrm>
                <a:off x="2183975" y="433250"/>
                <a:ext cx="274400" cy="391975"/>
              </a:xfrm>
              <a:custGeom>
                <a:avLst/>
                <a:gdLst/>
                <a:ahLst/>
                <a:cxnLst/>
                <a:rect l="l" t="t" r="r" b="b"/>
                <a:pathLst>
                  <a:path w="10976" h="15679" extrusionOk="0">
                    <a:moveTo>
                      <a:pt x="5505" y="1"/>
                    </a:moveTo>
                    <a:cubicBezTo>
                      <a:pt x="2469" y="1"/>
                      <a:pt x="1" y="2436"/>
                      <a:pt x="1" y="5471"/>
                    </a:cubicBezTo>
                    <a:lnTo>
                      <a:pt x="1" y="9941"/>
                    </a:lnTo>
                    <a:lnTo>
                      <a:pt x="1" y="10208"/>
                    </a:lnTo>
                    <a:cubicBezTo>
                      <a:pt x="1" y="13243"/>
                      <a:pt x="2469" y="15678"/>
                      <a:pt x="5505" y="15678"/>
                    </a:cubicBezTo>
                    <a:cubicBezTo>
                      <a:pt x="8540" y="15678"/>
                      <a:pt x="10975" y="13243"/>
                      <a:pt x="10975" y="10208"/>
                    </a:cubicBezTo>
                    <a:lnTo>
                      <a:pt x="10975" y="9941"/>
                    </a:lnTo>
                    <a:lnTo>
                      <a:pt x="10975" y="5471"/>
                    </a:lnTo>
                    <a:cubicBezTo>
                      <a:pt x="10975" y="2436"/>
                      <a:pt x="8540" y="1"/>
                      <a:pt x="5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2310725" y="546675"/>
                <a:ext cx="20875" cy="426150"/>
              </a:xfrm>
              <a:custGeom>
                <a:avLst/>
                <a:gdLst/>
                <a:ahLst/>
                <a:cxnLst/>
                <a:rect l="l" t="t" r="r" b="b"/>
                <a:pathLst>
                  <a:path w="835" h="17046" extrusionOk="0">
                    <a:moveTo>
                      <a:pt x="435" y="0"/>
                    </a:moveTo>
                    <a:cubicBezTo>
                      <a:pt x="201" y="0"/>
                      <a:pt x="1" y="200"/>
                      <a:pt x="1" y="434"/>
                    </a:cubicBezTo>
                    <a:lnTo>
                      <a:pt x="1" y="16645"/>
                    </a:lnTo>
                    <a:cubicBezTo>
                      <a:pt x="1" y="16879"/>
                      <a:pt x="201" y="17046"/>
                      <a:pt x="435" y="17046"/>
                    </a:cubicBezTo>
                    <a:cubicBezTo>
                      <a:pt x="668" y="17046"/>
                      <a:pt x="835" y="16879"/>
                      <a:pt x="835" y="16645"/>
                    </a:cubicBezTo>
                    <a:lnTo>
                      <a:pt x="835" y="434"/>
                    </a:lnTo>
                    <a:cubicBezTo>
                      <a:pt x="835" y="200"/>
                      <a:pt x="668"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2309900" y="590250"/>
                <a:ext cx="77575" cy="75700"/>
              </a:xfrm>
              <a:custGeom>
                <a:avLst/>
                <a:gdLst/>
                <a:ahLst/>
                <a:cxnLst/>
                <a:rect l="l" t="t" r="r" b="b"/>
                <a:pathLst>
                  <a:path w="3103" h="3028" extrusionOk="0">
                    <a:moveTo>
                      <a:pt x="2636" y="0"/>
                    </a:moveTo>
                    <a:cubicBezTo>
                      <a:pt x="2527" y="0"/>
                      <a:pt x="2419" y="42"/>
                      <a:pt x="2336" y="125"/>
                    </a:cubicBezTo>
                    <a:lnTo>
                      <a:pt x="167" y="2293"/>
                    </a:lnTo>
                    <a:cubicBezTo>
                      <a:pt x="1" y="2460"/>
                      <a:pt x="1" y="2727"/>
                      <a:pt x="167" y="2894"/>
                    </a:cubicBezTo>
                    <a:cubicBezTo>
                      <a:pt x="234" y="2961"/>
                      <a:pt x="334" y="3027"/>
                      <a:pt x="468" y="3027"/>
                    </a:cubicBezTo>
                    <a:cubicBezTo>
                      <a:pt x="568" y="3027"/>
                      <a:pt x="668" y="2994"/>
                      <a:pt x="734" y="2894"/>
                    </a:cubicBezTo>
                    <a:lnTo>
                      <a:pt x="2936" y="726"/>
                    </a:lnTo>
                    <a:cubicBezTo>
                      <a:pt x="3103" y="559"/>
                      <a:pt x="3103" y="292"/>
                      <a:pt x="2936" y="125"/>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2255700" y="645075"/>
                <a:ext cx="76750" cy="75075"/>
              </a:xfrm>
              <a:custGeom>
                <a:avLst/>
                <a:gdLst/>
                <a:ahLst/>
                <a:cxnLst/>
                <a:rect l="l" t="t" r="r" b="b"/>
                <a:pathLst>
                  <a:path w="3070" h="3003" extrusionOk="0">
                    <a:moveTo>
                      <a:pt x="434" y="0"/>
                    </a:moveTo>
                    <a:cubicBezTo>
                      <a:pt x="326" y="0"/>
                      <a:pt x="217" y="34"/>
                      <a:pt x="134" y="100"/>
                    </a:cubicBezTo>
                    <a:cubicBezTo>
                      <a:pt x="0" y="267"/>
                      <a:pt x="0" y="534"/>
                      <a:pt x="134" y="701"/>
                    </a:cubicBezTo>
                    <a:lnTo>
                      <a:pt x="2335" y="2869"/>
                    </a:lnTo>
                    <a:cubicBezTo>
                      <a:pt x="2402" y="2969"/>
                      <a:pt x="2502" y="3002"/>
                      <a:pt x="2636" y="3002"/>
                    </a:cubicBezTo>
                    <a:cubicBezTo>
                      <a:pt x="2736" y="3002"/>
                      <a:pt x="2836" y="2969"/>
                      <a:pt x="2902" y="2869"/>
                    </a:cubicBezTo>
                    <a:cubicBezTo>
                      <a:pt x="3069" y="2736"/>
                      <a:pt x="3069" y="2469"/>
                      <a:pt x="2902" y="2302"/>
                    </a:cubicBezTo>
                    <a:lnTo>
                      <a:pt x="734" y="100"/>
                    </a:lnTo>
                    <a:cubicBezTo>
                      <a:pt x="651" y="34"/>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26"/>
            <p:cNvSpPr/>
            <p:nvPr/>
          </p:nvSpPr>
          <p:spPr>
            <a:xfrm>
              <a:off x="8536775" y="3911375"/>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26"/>
            <p:cNvGrpSpPr/>
            <p:nvPr/>
          </p:nvGrpSpPr>
          <p:grpSpPr>
            <a:xfrm>
              <a:off x="8608500" y="4038125"/>
              <a:ext cx="131775" cy="570425"/>
              <a:chOff x="1267500" y="402400"/>
              <a:chExt cx="131775" cy="570425"/>
            </a:xfrm>
          </p:grpSpPr>
          <p:sp>
            <p:nvSpPr>
              <p:cNvPr id="1710" name="Google Shape;1710;p26"/>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3" name="Google Shape;1713;p26"/>
            <p:cNvSpPr/>
            <p:nvPr/>
          </p:nvSpPr>
          <p:spPr>
            <a:xfrm>
              <a:off x="8727750" y="4068975"/>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26"/>
            <p:cNvGrpSpPr/>
            <p:nvPr/>
          </p:nvGrpSpPr>
          <p:grpSpPr>
            <a:xfrm>
              <a:off x="8799450" y="4182400"/>
              <a:ext cx="131800" cy="426150"/>
              <a:chOff x="1458450" y="546675"/>
              <a:chExt cx="131800" cy="426150"/>
            </a:xfrm>
          </p:grpSpPr>
          <p:sp>
            <p:nvSpPr>
              <p:cNvPr id="1715" name="Google Shape;1715;p2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6"/>
            <p:cNvGrpSpPr/>
            <p:nvPr/>
          </p:nvGrpSpPr>
          <p:grpSpPr>
            <a:xfrm>
              <a:off x="83650" y="3911375"/>
              <a:ext cx="275200" cy="697175"/>
              <a:chOff x="1799550" y="275650"/>
              <a:chExt cx="275200" cy="697175"/>
            </a:xfrm>
          </p:grpSpPr>
          <p:sp>
            <p:nvSpPr>
              <p:cNvPr id="1719" name="Google Shape;1719;p26"/>
              <p:cNvSpPr/>
              <p:nvPr/>
            </p:nvSpPr>
            <p:spPr>
              <a:xfrm>
                <a:off x="1799550" y="275650"/>
                <a:ext cx="275200" cy="549575"/>
              </a:xfrm>
              <a:custGeom>
                <a:avLst/>
                <a:gdLst/>
                <a:ahLst/>
                <a:cxnLst/>
                <a:rect l="l" t="t" r="r" b="b"/>
                <a:pathLst>
                  <a:path w="11008" h="21983" extrusionOk="0">
                    <a:moveTo>
                      <a:pt x="5504" y="0"/>
                    </a:moveTo>
                    <a:cubicBezTo>
                      <a:pt x="2468" y="0"/>
                      <a:pt x="0" y="2469"/>
                      <a:pt x="0" y="5504"/>
                    </a:cubicBezTo>
                    <a:lnTo>
                      <a:pt x="0" y="11008"/>
                    </a:lnTo>
                    <a:lnTo>
                      <a:pt x="0" y="16512"/>
                    </a:lnTo>
                    <a:cubicBezTo>
                      <a:pt x="0" y="19547"/>
                      <a:pt x="2468" y="21982"/>
                      <a:pt x="5504" y="21982"/>
                    </a:cubicBezTo>
                    <a:cubicBezTo>
                      <a:pt x="8539" y="21982"/>
                      <a:pt x="11008" y="19547"/>
                      <a:pt x="11008" y="16512"/>
                    </a:cubicBezTo>
                    <a:lnTo>
                      <a:pt x="11008" y="11008"/>
                    </a:lnTo>
                    <a:lnTo>
                      <a:pt x="11008" y="5504"/>
                    </a:lnTo>
                    <a:cubicBezTo>
                      <a:pt x="11008" y="2469"/>
                      <a:pt x="8539" y="0"/>
                      <a:pt x="5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192630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67" y="22817"/>
                      <a:pt x="834" y="22650"/>
                      <a:pt x="834" y="22416"/>
                    </a:cubicBezTo>
                    <a:lnTo>
                      <a:pt x="834" y="434"/>
                    </a:lnTo>
                    <a:cubicBezTo>
                      <a:pt x="834" y="201"/>
                      <a:pt x="667"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1925450" y="486000"/>
                <a:ext cx="77600" cy="74875"/>
              </a:xfrm>
              <a:custGeom>
                <a:avLst/>
                <a:gdLst/>
                <a:ahLst/>
                <a:cxnLst/>
                <a:rect l="l" t="t" r="r" b="b"/>
                <a:pathLst>
                  <a:path w="3104" h="2995" extrusionOk="0">
                    <a:moveTo>
                      <a:pt x="2636" y="0"/>
                    </a:moveTo>
                    <a:cubicBezTo>
                      <a:pt x="2528" y="0"/>
                      <a:pt x="2419" y="42"/>
                      <a:pt x="2336" y="126"/>
                    </a:cubicBezTo>
                    <a:lnTo>
                      <a:pt x="168" y="2294"/>
                    </a:lnTo>
                    <a:cubicBezTo>
                      <a:pt x="1" y="2461"/>
                      <a:pt x="1" y="2727"/>
                      <a:pt x="168" y="2894"/>
                    </a:cubicBezTo>
                    <a:cubicBezTo>
                      <a:pt x="234" y="2961"/>
                      <a:pt x="368" y="2994"/>
                      <a:pt x="468" y="2994"/>
                    </a:cubicBezTo>
                    <a:cubicBezTo>
                      <a:pt x="568" y="2994"/>
                      <a:pt x="668" y="2961"/>
                      <a:pt x="768" y="2894"/>
                    </a:cubicBezTo>
                    <a:lnTo>
                      <a:pt x="2936" y="693"/>
                    </a:lnTo>
                    <a:cubicBezTo>
                      <a:pt x="3103" y="526"/>
                      <a:pt x="3103" y="259"/>
                      <a:pt x="2936" y="126"/>
                    </a:cubicBezTo>
                    <a:cubicBezTo>
                      <a:pt x="2853" y="42"/>
                      <a:pt x="2745"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1925450" y="650275"/>
                <a:ext cx="77600" cy="75700"/>
              </a:xfrm>
              <a:custGeom>
                <a:avLst/>
                <a:gdLst/>
                <a:ahLst/>
                <a:cxnLst/>
                <a:rect l="l" t="t" r="r" b="b"/>
                <a:pathLst>
                  <a:path w="3104" h="3028" extrusionOk="0">
                    <a:moveTo>
                      <a:pt x="2636" y="1"/>
                    </a:moveTo>
                    <a:cubicBezTo>
                      <a:pt x="2528" y="1"/>
                      <a:pt x="2419" y="42"/>
                      <a:pt x="2336" y="126"/>
                    </a:cubicBezTo>
                    <a:lnTo>
                      <a:pt x="168" y="2294"/>
                    </a:lnTo>
                    <a:cubicBezTo>
                      <a:pt x="1" y="2461"/>
                      <a:pt x="1" y="2728"/>
                      <a:pt x="168" y="2895"/>
                    </a:cubicBezTo>
                    <a:cubicBezTo>
                      <a:pt x="234" y="2961"/>
                      <a:pt x="368" y="3028"/>
                      <a:pt x="468" y="3028"/>
                    </a:cubicBezTo>
                    <a:cubicBezTo>
                      <a:pt x="568" y="3028"/>
                      <a:pt x="668" y="2961"/>
                      <a:pt x="768" y="2895"/>
                    </a:cubicBezTo>
                    <a:lnTo>
                      <a:pt x="2936" y="726"/>
                    </a:lnTo>
                    <a:cubicBezTo>
                      <a:pt x="3103" y="560"/>
                      <a:pt x="3103" y="293"/>
                      <a:pt x="2936" y="126"/>
                    </a:cubicBezTo>
                    <a:cubicBezTo>
                      <a:pt x="2853" y="42"/>
                      <a:pt x="2745"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1871250" y="553550"/>
                <a:ext cx="76750" cy="74875"/>
              </a:xfrm>
              <a:custGeom>
                <a:avLst/>
                <a:gdLst/>
                <a:ahLst/>
                <a:cxnLst/>
                <a:rect l="l" t="t" r="r" b="b"/>
                <a:pathLst>
                  <a:path w="3070" h="2995" extrusionOk="0">
                    <a:moveTo>
                      <a:pt x="439" y="0"/>
                    </a:moveTo>
                    <a:cubicBezTo>
                      <a:pt x="334" y="0"/>
                      <a:pt x="234" y="42"/>
                      <a:pt x="168" y="125"/>
                    </a:cubicBezTo>
                    <a:cubicBezTo>
                      <a:pt x="1" y="292"/>
                      <a:pt x="1" y="526"/>
                      <a:pt x="168" y="693"/>
                    </a:cubicBezTo>
                    <a:lnTo>
                      <a:pt x="2336" y="2894"/>
                    </a:lnTo>
                    <a:cubicBezTo>
                      <a:pt x="2402" y="2961"/>
                      <a:pt x="2536" y="2994"/>
                      <a:pt x="2636" y="2994"/>
                    </a:cubicBezTo>
                    <a:cubicBezTo>
                      <a:pt x="2736" y="2994"/>
                      <a:pt x="2836" y="2961"/>
                      <a:pt x="2936" y="2894"/>
                    </a:cubicBezTo>
                    <a:cubicBezTo>
                      <a:pt x="3070" y="2727"/>
                      <a:pt x="3070" y="2460"/>
                      <a:pt x="2936" y="2294"/>
                    </a:cubicBezTo>
                    <a:lnTo>
                      <a:pt x="735" y="125"/>
                    </a:lnTo>
                    <a:cubicBezTo>
                      <a:pt x="651" y="42"/>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6"/>
            <p:cNvGrpSpPr/>
            <p:nvPr/>
          </p:nvGrpSpPr>
          <p:grpSpPr>
            <a:xfrm flipH="1">
              <a:off x="713225" y="4760880"/>
              <a:ext cx="306075" cy="248525"/>
              <a:chOff x="3769250" y="3246050"/>
              <a:chExt cx="306075" cy="248525"/>
            </a:xfrm>
          </p:grpSpPr>
          <p:sp>
            <p:nvSpPr>
              <p:cNvPr id="1725" name="Google Shape;1725;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26"/>
            <p:cNvGrpSpPr/>
            <p:nvPr/>
          </p:nvGrpSpPr>
          <p:grpSpPr>
            <a:xfrm flipH="1">
              <a:off x="1235100" y="4760880"/>
              <a:ext cx="306075" cy="248525"/>
              <a:chOff x="3769250" y="3246050"/>
              <a:chExt cx="306075" cy="248525"/>
            </a:xfrm>
          </p:grpSpPr>
          <p:sp>
            <p:nvSpPr>
              <p:cNvPr id="1730" name="Google Shape;1730;p2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grpSp>
        <p:nvGrpSpPr>
          <p:cNvPr id="1847" name="Google Shape;1847;p28"/>
          <p:cNvGrpSpPr/>
          <p:nvPr/>
        </p:nvGrpSpPr>
        <p:grpSpPr>
          <a:xfrm>
            <a:off x="0" y="4533665"/>
            <a:ext cx="9144020" cy="805787"/>
            <a:chOff x="0" y="4533665"/>
            <a:chExt cx="9144020" cy="805787"/>
          </a:xfrm>
        </p:grpSpPr>
        <p:sp>
          <p:nvSpPr>
            <p:cNvPr id="1848" name="Google Shape;1848;p28"/>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28"/>
            <p:cNvGrpSpPr/>
            <p:nvPr/>
          </p:nvGrpSpPr>
          <p:grpSpPr>
            <a:xfrm>
              <a:off x="1663763" y="4533665"/>
              <a:ext cx="201825" cy="474525"/>
              <a:chOff x="3495750" y="1830925"/>
              <a:chExt cx="201825" cy="474525"/>
            </a:xfrm>
          </p:grpSpPr>
          <p:sp>
            <p:nvSpPr>
              <p:cNvPr id="1852" name="Google Shape;1852;p2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28"/>
            <p:cNvGrpSpPr/>
            <p:nvPr/>
          </p:nvGrpSpPr>
          <p:grpSpPr>
            <a:xfrm>
              <a:off x="1904288" y="4533665"/>
              <a:ext cx="201825" cy="474525"/>
              <a:chOff x="3495750" y="1830925"/>
              <a:chExt cx="201825" cy="474525"/>
            </a:xfrm>
          </p:grpSpPr>
          <p:sp>
            <p:nvSpPr>
              <p:cNvPr id="1855" name="Google Shape;1855;p2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28"/>
            <p:cNvGrpSpPr/>
            <p:nvPr/>
          </p:nvGrpSpPr>
          <p:grpSpPr>
            <a:xfrm>
              <a:off x="0" y="4996550"/>
              <a:ext cx="9144020" cy="342901"/>
              <a:chOff x="0" y="55475"/>
              <a:chExt cx="9144020" cy="342901"/>
            </a:xfrm>
          </p:grpSpPr>
          <p:sp>
            <p:nvSpPr>
              <p:cNvPr id="1858" name="Google Shape;1858;p28"/>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8"/>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8"/>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8"/>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8"/>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8"/>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8"/>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8"/>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8"/>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8"/>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8"/>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8"/>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8"/>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8"/>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8"/>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8"/>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8"/>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8"/>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8"/>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8"/>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8"/>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8"/>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8"/>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8"/>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8"/>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8"/>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8"/>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8"/>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8"/>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8"/>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8"/>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8"/>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8"/>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28"/>
            <p:cNvGrpSpPr/>
            <p:nvPr/>
          </p:nvGrpSpPr>
          <p:grpSpPr>
            <a:xfrm>
              <a:off x="7608850" y="4759675"/>
              <a:ext cx="306075" cy="248525"/>
              <a:chOff x="3769250" y="3246050"/>
              <a:chExt cx="306075" cy="248525"/>
            </a:xfrm>
          </p:grpSpPr>
          <p:sp>
            <p:nvSpPr>
              <p:cNvPr id="1901" name="Google Shape;1901;p2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28"/>
            <p:cNvGrpSpPr/>
            <p:nvPr/>
          </p:nvGrpSpPr>
          <p:grpSpPr>
            <a:xfrm>
              <a:off x="7187875" y="4759675"/>
              <a:ext cx="306075" cy="248525"/>
              <a:chOff x="3769250" y="3246050"/>
              <a:chExt cx="306075" cy="248525"/>
            </a:xfrm>
          </p:grpSpPr>
          <p:sp>
            <p:nvSpPr>
              <p:cNvPr id="1906" name="Google Shape;1906;p2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28"/>
            <p:cNvGrpSpPr/>
            <p:nvPr/>
          </p:nvGrpSpPr>
          <p:grpSpPr>
            <a:xfrm>
              <a:off x="6766900" y="4759675"/>
              <a:ext cx="306075" cy="248525"/>
              <a:chOff x="3769250" y="3246050"/>
              <a:chExt cx="306075" cy="248525"/>
            </a:xfrm>
          </p:grpSpPr>
          <p:sp>
            <p:nvSpPr>
              <p:cNvPr id="1911" name="Google Shape;1911;p2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8"/>
            <p:cNvGrpSpPr/>
            <p:nvPr/>
          </p:nvGrpSpPr>
          <p:grpSpPr>
            <a:xfrm>
              <a:off x="6345925" y="4759675"/>
              <a:ext cx="306075" cy="248525"/>
              <a:chOff x="3769250" y="3246050"/>
              <a:chExt cx="306075" cy="248525"/>
            </a:xfrm>
          </p:grpSpPr>
          <p:sp>
            <p:nvSpPr>
              <p:cNvPr id="1916" name="Google Shape;1916;p2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28"/>
            <p:cNvGrpSpPr/>
            <p:nvPr/>
          </p:nvGrpSpPr>
          <p:grpSpPr>
            <a:xfrm>
              <a:off x="123213" y="4533665"/>
              <a:ext cx="201825" cy="474525"/>
              <a:chOff x="3495750" y="1830925"/>
              <a:chExt cx="201825" cy="474525"/>
            </a:xfrm>
          </p:grpSpPr>
          <p:sp>
            <p:nvSpPr>
              <p:cNvPr id="1921" name="Google Shape;1921;p2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28"/>
            <p:cNvGrpSpPr/>
            <p:nvPr/>
          </p:nvGrpSpPr>
          <p:grpSpPr>
            <a:xfrm>
              <a:off x="363738" y="4533665"/>
              <a:ext cx="201825" cy="474525"/>
              <a:chOff x="3495750" y="1830925"/>
              <a:chExt cx="201825" cy="474525"/>
            </a:xfrm>
          </p:grpSpPr>
          <p:sp>
            <p:nvSpPr>
              <p:cNvPr id="1924" name="Google Shape;1924;p2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28"/>
            <p:cNvGrpSpPr/>
            <p:nvPr/>
          </p:nvGrpSpPr>
          <p:grpSpPr>
            <a:xfrm>
              <a:off x="713213" y="4533665"/>
              <a:ext cx="201825" cy="474525"/>
              <a:chOff x="3495750" y="1830925"/>
              <a:chExt cx="201825" cy="474525"/>
            </a:xfrm>
          </p:grpSpPr>
          <p:sp>
            <p:nvSpPr>
              <p:cNvPr id="1927" name="Google Shape;1927;p28"/>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8"/>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9" name="Google Shape;1929;p28"/>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8"/>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931"/>
        <p:cNvGrpSpPr/>
        <p:nvPr/>
      </p:nvGrpSpPr>
      <p:grpSpPr>
        <a:xfrm>
          <a:off x="0" y="0"/>
          <a:ext cx="0" cy="0"/>
          <a:chOff x="0" y="0"/>
          <a:chExt cx="0" cy="0"/>
        </a:xfrm>
      </p:grpSpPr>
      <p:grpSp>
        <p:nvGrpSpPr>
          <p:cNvPr id="1932" name="Google Shape;1932;p29"/>
          <p:cNvGrpSpPr/>
          <p:nvPr/>
        </p:nvGrpSpPr>
        <p:grpSpPr>
          <a:xfrm>
            <a:off x="0" y="4388875"/>
            <a:ext cx="9144042" cy="754775"/>
            <a:chOff x="0" y="4388875"/>
            <a:chExt cx="9144042" cy="754775"/>
          </a:xfrm>
        </p:grpSpPr>
        <p:sp>
          <p:nvSpPr>
            <p:cNvPr id="1933" name="Google Shape;1933;p29"/>
            <p:cNvSpPr/>
            <p:nvPr/>
          </p:nvSpPr>
          <p:spPr>
            <a:xfrm>
              <a:off x="8414013" y="4388875"/>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a:off x="126650"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8023188"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6" name="Google Shape;1936;p29"/>
            <p:cNvGrpSpPr/>
            <p:nvPr/>
          </p:nvGrpSpPr>
          <p:grpSpPr>
            <a:xfrm>
              <a:off x="0" y="4614072"/>
              <a:ext cx="9144042" cy="342906"/>
              <a:chOff x="-12" y="127800"/>
              <a:chExt cx="9144042" cy="535205"/>
            </a:xfrm>
          </p:grpSpPr>
          <p:sp>
            <p:nvSpPr>
              <p:cNvPr id="1937" name="Google Shape;1937;p29"/>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9"/>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9"/>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9"/>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9"/>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9"/>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9"/>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9"/>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9"/>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9"/>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9"/>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9"/>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9"/>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9"/>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9"/>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9"/>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9"/>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9"/>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9"/>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9"/>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9"/>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7" name="Google Shape;1977;p29"/>
            <p:cNvSpPr/>
            <p:nvPr/>
          </p:nvSpPr>
          <p:spPr>
            <a:xfrm>
              <a:off x="0" y="4818752"/>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29"/>
            <p:cNvGrpSpPr/>
            <p:nvPr/>
          </p:nvGrpSpPr>
          <p:grpSpPr>
            <a:xfrm flipH="1">
              <a:off x="1199300" y="4704325"/>
              <a:ext cx="306075" cy="248525"/>
              <a:chOff x="3769250" y="3246050"/>
              <a:chExt cx="306075" cy="248525"/>
            </a:xfrm>
          </p:grpSpPr>
          <p:sp>
            <p:nvSpPr>
              <p:cNvPr id="1979" name="Google Shape;1979;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29"/>
            <p:cNvGrpSpPr/>
            <p:nvPr/>
          </p:nvGrpSpPr>
          <p:grpSpPr>
            <a:xfrm flipH="1">
              <a:off x="282300" y="4704325"/>
              <a:ext cx="306075" cy="248525"/>
              <a:chOff x="3769250" y="3246050"/>
              <a:chExt cx="306075" cy="248525"/>
            </a:xfrm>
          </p:grpSpPr>
          <p:sp>
            <p:nvSpPr>
              <p:cNvPr id="1984" name="Google Shape;1984;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29"/>
            <p:cNvSpPr/>
            <p:nvPr/>
          </p:nvSpPr>
          <p:spPr>
            <a:xfrm>
              <a:off x="0" y="4952850"/>
              <a:ext cx="9144000" cy="1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 name="Google Shape;1989;p29"/>
            <p:cNvGrpSpPr/>
            <p:nvPr/>
          </p:nvGrpSpPr>
          <p:grpSpPr>
            <a:xfrm>
              <a:off x="8573725" y="4704325"/>
              <a:ext cx="306075" cy="248525"/>
              <a:chOff x="3769250" y="3246050"/>
              <a:chExt cx="306075" cy="248525"/>
            </a:xfrm>
          </p:grpSpPr>
          <p:sp>
            <p:nvSpPr>
              <p:cNvPr id="1990" name="Google Shape;1990;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29"/>
            <p:cNvGrpSpPr/>
            <p:nvPr/>
          </p:nvGrpSpPr>
          <p:grpSpPr>
            <a:xfrm flipH="1">
              <a:off x="740800" y="4818775"/>
              <a:ext cx="306075" cy="248525"/>
              <a:chOff x="3769250" y="3246050"/>
              <a:chExt cx="306075" cy="248525"/>
            </a:xfrm>
          </p:grpSpPr>
          <p:sp>
            <p:nvSpPr>
              <p:cNvPr id="1995" name="Google Shape;1995;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29"/>
            <p:cNvSpPr/>
            <p:nvPr/>
          </p:nvSpPr>
          <p:spPr>
            <a:xfrm>
              <a:off x="0" y="5067450"/>
              <a:ext cx="91440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00;p29"/>
            <p:cNvGrpSpPr/>
            <p:nvPr/>
          </p:nvGrpSpPr>
          <p:grpSpPr>
            <a:xfrm>
              <a:off x="8125350" y="4818775"/>
              <a:ext cx="306075" cy="248525"/>
              <a:chOff x="3769250" y="3246050"/>
              <a:chExt cx="306075" cy="248525"/>
            </a:xfrm>
          </p:grpSpPr>
          <p:sp>
            <p:nvSpPr>
              <p:cNvPr id="2001" name="Google Shape;2001;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29"/>
            <p:cNvGrpSpPr/>
            <p:nvPr/>
          </p:nvGrpSpPr>
          <p:grpSpPr>
            <a:xfrm>
              <a:off x="7717125" y="4818775"/>
              <a:ext cx="306075" cy="248525"/>
              <a:chOff x="3769250" y="3246050"/>
              <a:chExt cx="306075" cy="248525"/>
            </a:xfrm>
          </p:grpSpPr>
          <p:sp>
            <p:nvSpPr>
              <p:cNvPr id="2006" name="Google Shape;2006;p2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400569"/>
            <a:ext cx="5067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832013"/>
            <a:ext cx="1324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2177888"/>
            <a:ext cx="50676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743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803589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06"/>
        <p:cNvGrpSpPr/>
        <p:nvPr/>
      </p:nvGrpSpPr>
      <p:grpSpPr>
        <a:xfrm>
          <a:off x="0" y="0"/>
          <a:ext cx="0" cy="0"/>
          <a:chOff x="0" y="0"/>
          <a:chExt cx="0" cy="0"/>
        </a:xfrm>
      </p:grpSpPr>
      <p:sp>
        <p:nvSpPr>
          <p:cNvPr id="407" name="Google Shape;407;p8"/>
          <p:cNvSpPr txBox="1">
            <a:spLocks noGrp="1"/>
          </p:cNvSpPr>
          <p:nvPr>
            <p:ph type="title"/>
          </p:nvPr>
        </p:nvSpPr>
        <p:spPr>
          <a:xfrm>
            <a:off x="3494950" y="799550"/>
            <a:ext cx="4532100" cy="19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546574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70026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grpSp>
        <p:nvGrpSpPr>
          <p:cNvPr id="18" name="Google Shape;18;p4"/>
          <p:cNvGrpSpPr/>
          <p:nvPr/>
        </p:nvGrpSpPr>
        <p:grpSpPr>
          <a:xfrm>
            <a:off x="1183" y="3911375"/>
            <a:ext cx="9144042" cy="1232155"/>
            <a:chOff x="1183" y="3911375"/>
            <a:chExt cx="9144042" cy="1232155"/>
          </a:xfrm>
        </p:grpSpPr>
        <p:sp>
          <p:nvSpPr>
            <p:cNvPr id="19" name="Google Shape;19;p4"/>
            <p:cNvSpPr/>
            <p:nvPr/>
          </p:nvSpPr>
          <p:spPr>
            <a:xfrm flipH="1">
              <a:off x="1225" y="4608580"/>
              <a:ext cx="9144000" cy="26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559688" y="473017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4"/>
            <p:cNvGrpSpPr/>
            <p:nvPr/>
          </p:nvGrpSpPr>
          <p:grpSpPr>
            <a:xfrm flipH="1">
              <a:off x="1183" y="5009407"/>
              <a:ext cx="9144042" cy="134122"/>
              <a:chOff x="-12" y="127800"/>
              <a:chExt cx="9144042" cy="535205"/>
            </a:xfrm>
          </p:grpSpPr>
          <p:sp>
            <p:nvSpPr>
              <p:cNvPr id="22" name="Google Shape;22;p4"/>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p:nvPr/>
          </p:nvSpPr>
          <p:spPr>
            <a:xfrm flipH="1">
              <a:off x="1225" y="487530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4"/>
            <p:cNvGrpSpPr/>
            <p:nvPr/>
          </p:nvGrpSpPr>
          <p:grpSpPr>
            <a:xfrm>
              <a:off x="8124700" y="4760880"/>
              <a:ext cx="306075" cy="248525"/>
              <a:chOff x="3769250" y="3246050"/>
              <a:chExt cx="306075" cy="248525"/>
            </a:xfrm>
          </p:grpSpPr>
          <p:sp>
            <p:nvSpPr>
              <p:cNvPr id="64" name="Google Shape;64;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4"/>
            <p:cNvGrpSpPr/>
            <p:nvPr/>
          </p:nvGrpSpPr>
          <p:grpSpPr>
            <a:xfrm>
              <a:off x="7602825" y="4760880"/>
              <a:ext cx="306075" cy="248525"/>
              <a:chOff x="3769250" y="3246050"/>
              <a:chExt cx="306075" cy="248525"/>
            </a:xfrm>
          </p:grpSpPr>
          <p:sp>
            <p:nvSpPr>
              <p:cNvPr id="69" name="Google Shape;69;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6559075" y="4760880"/>
              <a:ext cx="306075" cy="248525"/>
              <a:chOff x="3769250" y="3246050"/>
              <a:chExt cx="306075" cy="248525"/>
            </a:xfrm>
          </p:grpSpPr>
          <p:sp>
            <p:nvSpPr>
              <p:cNvPr id="74" name="Google Shape;74;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4"/>
            <p:cNvGrpSpPr/>
            <p:nvPr/>
          </p:nvGrpSpPr>
          <p:grpSpPr>
            <a:xfrm>
              <a:off x="7098649" y="4626780"/>
              <a:ext cx="306075" cy="248525"/>
              <a:chOff x="3769250" y="3246050"/>
              <a:chExt cx="306075" cy="248525"/>
            </a:xfrm>
          </p:grpSpPr>
          <p:sp>
            <p:nvSpPr>
              <p:cNvPr id="79" name="Google Shape;79;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4"/>
            <p:cNvSpPr/>
            <p:nvPr/>
          </p:nvSpPr>
          <p:spPr>
            <a:xfrm>
              <a:off x="1068650" y="4650100"/>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7229275" y="4916800"/>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4"/>
            <p:cNvGrpSpPr/>
            <p:nvPr/>
          </p:nvGrpSpPr>
          <p:grpSpPr>
            <a:xfrm>
              <a:off x="362625" y="4335700"/>
              <a:ext cx="274400" cy="539575"/>
              <a:chOff x="2183975" y="433250"/>
              <a:chExt cx="274400" cy="539575"/>
            </a:xfrm>
          </p:grpSpPr>
          <p:sp>
            <p:nvSpPr>
              <p:cNvPr id="86" name="Google Shape;86;p4"/>
              <p:cNvSpPr/>
              <p:nvPr/>
            </p:nvSpPr>
            <p:spPr>
              <a:xfrm>
                <a:off x="2183975" y="433250"/>
                <a:ext cx="274400" cy="391975"/>
              </a:xfrm>
              <a:custGeom>
                <a:avLst/>
                <a:gdLst/>
                <a:ahLst/>
                <a:cxnLst/>
                <a:rect l="l" t="t" r="r" b="b"/>
                <a:pathLst>
                  <a:path w="10976" h="15679" extrusionOk="0">
                    <a:moveTo>
                      <a:pt x="5505" y="1"/>
                    </a:moveTo>
                    <a:cubicBezTo>
                      <a:pt x="2469" y="1"/>
                      <a:pt x="1" y="2436"/>
                      <a:pt x="1" y="5471"/>
                    </a:cubicBezTo>
                    <a:lnTo>
                      <a:pt x="1" y="9941"/>
                    </a:lnTo>
                    <a:lnTo>
                      <a:pt x="1" y="10208"/>
                    </a:lnTo>
                    <a:cubicBezTo>
                      <a:pt x="1" y="13243"/>
                      <a:pt x="2469" y="15678"/>
                      <a:pt x="5505" y="15678"/>
                    </a:cubicBezTo>
                    <a:cubicBezTo>
                      <a:pt x="8540" y="15678"/>
                      <a:pt x="10975" y="13243"/>
                      <a:pt x="10975" y="10208"/>
                    </a:cubicBezTo>
                    <a:lnTo>
                      <a:pt x="10975" y="9941"/>
                    </a:lnTo>
                    <a:lnTo>
                      <a:pt x="10975" y="5471"/>
                    </a:lnTo>
                    <a:cubicBezTo>
                      <a:pt x="10975" y="2436"/>
                      <a:pt x="8540" y="1"/>
                      <a:pt x="5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310725" y="546675"/>
                <a:ext cx="20875" cy="426150"/>
              </a:xfrm>
              <a:custGeom>
                <a:avLst/>
                <a:gdLst/>
                <a:ahLst/>
                <a:cxnLst/>
                <a:rect l="l" t="t" r="r" b="b"/>
                <a:pathLst>
                  <a:path w="835" h="17046" extrusionOk="0">
                    <a:moveTo>
                      <a:pt x="435" y="0"/>
                    </a:moveTo>
                    <a:cubicBezTo>
                      <a:pt x="201" y="0"/>
                      <a:pt x="1" y="200"/>
                      <a:pt x="1" y="434"/>
                    </a:cubicBezTo>
                    <a:lnTo>
                      <a:pt x="1" y="16645"/>
                    </a:lnTo>
                    <a:cubicBezTo>
                      <a:pt x="1" y="16879"/>
                      <a:pt x="201" y="17046"/>
                      <a:pt x="435" y="17046"/>
                    </a:cubicBezTo>
                    <a:cubicBezTo>
                      <a:pt x="668" y="17046"/>
                      <a:pt x="835" y="16879"/>
                      <a:pt x="835" y="16645"/>
                    </a:cubicBezTo>
                    <a:lnTo>
                      <a:pt x="835" y="434"/>
                    </a:lnTo>
                    <a:cubicBezTo>
                      <a:pt x="835" y="200"/>
                      <a:pt x="668"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309900" y="590250"/>
                <a:ext cx="77575" cy="75700"/>
              </a:xfrm>
              <a:custGeom>
                <a:avLst/>
                <a:gdLst/>
                <a:ahLst/>
                <a:cxnLst/>
                <a:rect l="l" t="t" r="r" b="b"/>
                <a:pathLst>
                  <a:path w="3103" h="3028" extrusionOk="0">
                    <a:moveTo>
                      <a:pt x="2636" y="0"/>
                    </a:moveTo>
                    <a:cubicBezTo>
                      <a:pt x="2527" y="0"/>
                      <a:pt x="2419" y="42"/>
                      <a:pt x="2336" y="125"/>
                    </a:cubicBezTo>
                    <a:lnTo>
                      <a:pt x="167" y="2293"/>
                    </a:lnTo>
                    <a:cubicBezTo>
                      <a:pt x="1" y="2460"/>
                      <a:pt x="1" y="2727"/>
                      <a:pt x="167" y="2894"/>
                    </a:cubicBezTo>
                    <a:cubicBezTo>
                      <a:pt x="234" y="2961"/>
                      <a:pt x="334" y="3027"/>
                      <a:pt x="468" y="3027"/>
                    </a:cubicBezTo>
                    <a:cubicBezTo>
                      <a:pt x="568" y="3027"/>
                      <a:pt x="668" y="2994"/>
                      <a:pt x="734" y="2894"/>
                    </a:cubicBezTo>
                    <a:lnTo>
                      <a:pt x="2936" y="726"/>
                    </a:lnTo>
                    <a:cubicBezTo>
                      <a:pt x="3103" y="559"/>
                      <a:pt x="3103" y="292"/>
                      <a:pt x="2936" y="125"/>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255700" y="645075"/>
                <a:ext cx="76750" cy="75075"/>
              </a:xfrm>
              <a:custGeom>
                <a:avLst/>
                <a:gdLst/>
                <a:ahLst/>
                <a:cxnLst/>
                <a:rect l="l" t="t" r="r" b="b"/>
                <a:pathLst>
                  <a:path w="3070" h="3003" extrusionOk="0">
                    <a:moveTo>
                      <a:pt x="434" y="0"/>
                    </a:moveTo>
                    <a:cubicBezTo>
                      <a:pt x="326" y="0"/>
                      <a:pt x="217" y="34"/>
                      <a:pt x="134" y="100"/>
                    </a:cubicBezTo>
                    <a:cubicBezTo>
                      <a:pt x="0" y="267"/>
                      <a:pt x="0" y="534"/>
                      <a:pt x="134" y="701"/>
                    </a:cubicBezTo>
                    <a:lnTo>
                      <a:pt x="2335" y="2869"/>
                    </a:lnTo>
                    <a:cubicBezTo>
                      <a:pt x="2402" y="2969"/>
                      <a:pt x="2502" y="3002"/>
                      <a:pt x="2636" y="3002"/>
                    </a:cubicBezTo>
                    <a:cubicBezTo>
                      <a:pt x="2736" y="3002"/>
                      <a:pt x="2836" y="2969"/>
                      <a:pt x="2902" y="2869"/>
                    </a:cubicBezTo>
                    <a:cubicBezTo>
                      <a:pt x="3069" y="2736"/>
                      <a:pt x="3069" y="2469"/>
                      <a:pt x="2902" y="2302"/>
                    </a:cubicBezTo>
                    <a:lnTo>
                      <a:pt x="734" y="100"/>
                    </a:lnTo>
                    <a:cubicBezTo>
                      <a:pt x="651" y="34"/>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4"/>
            <p:cNvSpPr/>
            <p:nvPr/>
          </p:nvSpPr>
          <p:spPr>
            <a:xfrm>
              <a:off x="8536775" y="3911375"/>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4"/>
            <p:cNvGrpSpPr/>
            <p:nvPr/>
          </p:nvGrpSpPr>
          <p:grpSpPr>
            <a:xfrm>
              <a:off x="8608500" y="4038125"/>
              <a:ext cx="131775" cy="570425"/>
              <a:chOff x="1267500" y="402400"/>
              <a:chExt cx="131775" cy="570425"/>
            </a:xfrm>
          </p:grpSpPr>
          <p:sp>
            <p:nvSpPr>
              <p:cNvPr id="92" name="Google Shape;92;p4"/>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4"/>
            <p:cNvSpPr/>
            <p:nvPr/>
          </p:nvSpPr>
          <p:spPr>
            <a:xfrm>
              <a:off x="8727750" y="4068975"/>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8799450" y="4182400"/>
              <a:ext cx="131800" cy="426150"/>
              <a:chOff x="1458450" y="546675"/>
              <a:chExt cx="131800" cy="426150"/>
            </a:xfrm>
          </p:grpSpPr>
          <p:sp>
            <p:nvSpPr>
              <p:cNvPr id="97" name="Google Shape;97;p4"/>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83650" y="3911375"/>
              <a:ext cx="275200" cy="697175"/>
              <a:chOff x="1799550" y="275650"/>
              <a:chExt cx="275200" cy="697175"/>
            </a:xfrm>
          </p:grpSpPr>
          <p:sp>
            <p:nvSpPr>
              <p:cNvPr id="101" name="Google Shape;101;p4"/>
              <p:cNvSpPr/>
              <p:nvPr/>
            </p:nvSpPr>
            <p:spPr>
              <a:xfrm>
                <a:off x="1799550" y="275650"/>
                <a:ext cx="275200" cy="549575"/>
              </a:xfrm>
              <a:custGeom>
                <a:avLst/>
                <a:gdLst/>
                <a:ahLst/>
                <a:cxnLst/>
                <a:rect l="l" t="t" r="r" b="b"/>
                <a:pathLst>
                  <a:path w="11008" h="21983" extrusionOk="0">
                    <a:moveTo>
                      <a:pt x="5504" y="0"/>
                    </a:moveTo>
                    <a:cubicBezTo>
                      <a:pt x="2468" y="0"/>
                      <a:pt x="0" y="2469"/>
                      <a:pt x="0" y="5504"/>
                    </a:cubicBezTo>
                    <a:lnTo>
                      <a:pt x="0" y="11008"/>
                    </a:lnTo>
                    <a:lnTo>
                      <a:pt x="0" y="16512"/>
                    </a:lnTo>
                    <a:cubicBezTo>
                      <a:pt x="0" y="19547"/>
                      <a:pt x="2468" y="21982"/>
                      <a:pt x="5504" y="21982"/>
                    </a:cubicBezTo>
                    <a:cubicBezTo>
                      <a:pt x="8539" y="21982"/>
                      <a:pt x="11008" y="19547"/>
                      <a:pt x="11008" y="16512"/>
                    </a:cubicBezTo>
                    <a:lnTo>
                      <a:pt x="11008" y="11008"/>
                    </a:lnTo>
                    <a:lnTo>
                      <a:pt x="11008" y="5504"/>
                    </a:lnTo>
                    <a:cubicBezTo>
                      <a:pt x="11008" y="2469"/>
                      <a:pt x="8539" y="0"/>
                      <a:pt x="5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92630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67" y="22817"/>
                      <a:pt x="834" y="22650"/>
                      <a:pt x="834" y="22416"/>
                    </a:cubicBezTo>
                    <a:lnTo>
                      <a:pt x="834" y="434"/>
                    </a:lnTo>
                    <a:cubicBezTo>
                      <a:pt x="834" y="201"/>
                      <a:pt x="667"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1925450" y="486000"/>
                <a:ext cx="77600" cy="74875"/>
              </a:xfrm>
              <a:custGeom>
                <a:avLst/>
                <a:gdLst/>
                <a:ahLst/>
                <a:cxnLst/>
                <a:rect l="l" t="t" r="r" b="b"/>
                <a:pathLst>
                  <a:path w="3104" h="2995" extrusionOk="0">
                    <a:moveTo>
                      <a:pt x="2636" y="0"/>
                    </a:moveTo>
                    <a:cubicBezTo>
                      <a:pt x="2528" y="0"/>
                      <a:pt x="2419" y="42"/>
                      <a:pt x="2336" y="126"/>
                    </a:cubicBezTo>
                    <a:lnTo>
                      <a:pt x="168" y="2294"/>
                    </a:lnTo>
                    <a:cubicBezTo>
                      <a:pt x="1" y="2461"/>
                      <a:pt x="1" y="2727"/>
                      <a:pt x="168" y="2894"/>
                    </a:cubicBezTo>
                    <a:cubicBezTo>
                      <a:pt x="234" y="2961"/>
                      <a:pt x="368" y="2994"/>
                      <a:pt x="468" y="2994"/>
                    </a:cubicBezTo>
                    <a:cubicBezTo>
                      <a:pt x="568" y="2994"/>
                      <a:pt x="668" y="2961"/>
                      <a:pt x="768" y="2894"/>
                    </a:cubicBezTo>
                    <a:lnTo>
                      <a:pt x="2936" y="693"/>
                    </a:lnTo>
                    <a:cubicBezTo>
                      <a:pt x="3103" y="526"/>
                      <a:pt x="3103" y="259"/>
                      <a:pt x="2936" y="126"/>
                    </a:cubicBezTo>
                    <a:cubicBezTo>
                      <a:pt x="2853" y="42"/>
                      <a:pt x="2745"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925450" y="650275"/>
                <a:ext cx="77600" cy="75700"/>
              </a:xfrm>
              <a:custGeom>
                <a:avLst/>
                <a:gdLst/>
                <a:ahLst/>
                <a:cxnLst/>
                <a:rect l="l" t="t" r="r" b="b"/>
                <a:pathLst>
                  <a:path w="3104" h="3028" extrusionOk="0">
                    <a:moveTo>
                      <a:pt x="2636" y="1"/>
                    </a:moveTo>
                    <a:cubicBezTo>
                      <a:pt x="2528" y="1"/>
                      <a:pt x="2419" y="42"/>
                      <a:pt x="2336" y="126"/>
                    </a:cubicBezTo>
                    <a:lnTo>
                      <a:pt x="168" y="2294"/>
                    </a:lnTo>
                    <a:cubicBezTo>
                      <a:pt x="1" y="2461"/>
                      <a:pt x="1" y="2728"/>
                      <a:pt x="168" y="2895"/>
                    </a:cubicBezTo>
                    <a:cubicBezTo>
                      <a:pt x="234" y="2961"/>
                      <a:pt x="368" y="3028"/>
                      <a:pt x="468" y="3028"/>
                    </a:cubicBezTo>
                    <a:cubicBezTo>
                      <a:pt x="568" y="3028"/>
                      <a:pt x="668" y="2961"/>
                      <a:pt x="768" y="2895"/>
                    </a:cubicBezTo>
                    <a:lnTo>
                      <a:pt x="2936" y="726"/>
                    </a:lnTo>
                    <a:cubicBezTo>
                      <a:pt x="3103" y="560"/>
                      <a:pt x="3103" y="293"/>
                      <a:pt x="2936" y="126"/>
                    </a:cubicBezTo>
                    <a:cubicBezTo>
                      <a:pt x="2853" y="42"/>
                      <a:pt x="2745"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871250" y="553550"/>
                <a:ext cx="76750" cy="74875"/>
              </a:xfrm>
              <a:custGeom>
                <a:avLst/>
                <a:gdLst/>
                <a:ahLst/>
                <a:cxnLst/>
                <a:rect l="l" t="t" r="r" b="b"/>
                <a:pathLst>
                  <a:path w="3070" h="2995" extrusionOk="0">
                    <a:moveTo>
                      <a:pt x="439" y="0"/>
                    </a:moveTo>
                    <a:cubicBezTo>
                      <a:pt x="334" y="0"/>
                      <a:pt x="234" y="42"/>
                      <a:pt x="168" y="125"/>
                    </a:cubicBezTo>
                    <a:cubicBezTo>
                      <a:pt x="1" y="292"/>
                      <a:pt x="1" y="526"/>
                      <a:pt x="168" y="693"/>
                    </a:cubicBezTo>
                    <a:lnTo>
                      <a:pt x="2336" y="2894"/>
                    </a:lnTo>
                    <a:cubicBezTo>
                      <a:pt x="2402" y="2961"/>
                      <a:pt x="2536" y="2994"/>
                      <a:pt x="2636" y="2994"/>
                    </a:cubicBezTo>
                    <a:cubicBezTo>
                      <a:pt x="2736" y="2994"/>
                      <a:pt x="2836" y="2961"/>
                      <a:pt x="2936" y="2894"/>
                    </a:cubicBezTo>
                    <a:cubicBezTo>
                      <a:pt x="3070" y="2727"/>
                      <a:pt x="3070" y="2460"/>
                      <a:pt x="2936" y="2294"/>
                    </a:cubicBezTo>
                    <a:lnTo>
                      <a:pt x="735" y="125"/>
                    </a:lnTo>
                    <a:cubicBezTo>
                      <a:pt x="651" y="42"/>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4"/>
            <p:cNvGrpSpPr/>
            <p:nvPr/>
          </p:nvGrpSpPr>
          <p:grpSpPr>
            <a:xfrm flipH="1">
              <a:off x="713225" y="4760880"/>
              <a:ext cx="306075" cy="248525"/>
              <a:chOff x="3769250" y="3246050"/>
              <a:chExt cx="306075" cy="248525"/>
            </a:xfrm>
          </p:grpSpPr>
          <p:sp>
            <p:nvSpPr>
              <p:cNvPr id="107" name="Google Shape;107;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flipH="1">
              <a:off x="1235100" y="4760880"/>
              <a:ext cx="306075" cy="248525"/>
              <a:chOff x="3769250" y="3246050"/>
              <a:chExt cx="306075" cy="248525"/>
            </a:xfrm>
          </p:grpSpPr>
          <p:sp>
            <p:nvSpPr>
              <p:cNvPr id="112" name="Google Shape;112;p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6"/>
          <p:cNvSpPr txBox="1">
            <a:spLocks noGrp="1"/>
          </p:cNvSpPr>
          <p:nvPr>
            <p:ph type="title"/>
          </p:nvPr>
        </p:nvSpPr>
        <p:spPr>
          <a:xfrm>
            <a:off x="720000" y="541563"/>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1" name="Google Shape;221;p6"/>
          <p:cNvGrpSpPr/>
          <p:nvPr/>
        </p:nvGrpSpPr>
        <p:grpSpPr>
          <a:xfrm>
            <a:off x="1183" y="3911375"/>
            <a:ext cx="9144042" cy="1232155"/>
            <a:chOff x="1183" y="3911375"/>
            <a:chExt cx="9144042" cy="1232155"/>
          </a:xfrm>
        </p:grpSpPr>
        <p:sp>
          <p:nvSpPr>
            <p:cNvPr id="222" name="Google Shape;222;p6"/>
            <p:cNvSpPr/>
            <p:nvPr/>
          </p:nvSpPr>
          <p:spPr>
            <a:xfrm flipH="1">
              <a:off x="1225" y="4608580"/>
              <a:ext cx="9144000" cy="26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8559688" y="473017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6"/>
            <p:cNvGrpSpPr/>
            <p:nvPr/>
          </p:nvGrpSpPr>
          <p:grpSpPr>
            <a:xfrm flipH="1">
              <a:off x="1183" y="5009407"/>
              <a:ext cx="9144042" cy="134122"/>
              <a:chOff x="-12" y="127800"/>
              <a:chExt cx="9144042" cy="535205"/>
            </a:xfrm>
          </p:grpSpPr>
          <p:sp>
            <p:nvSpPr>
              <p:cNvPr id="225" name="Google Shape;225;p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6"/>
            <p:cNvSpPr/>
            <p:nvPr/>
          </p:nvSpPr>
          <p:spPr>
            <a:xfrm flipH="1">
              <a:off x="1225" y="487530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8124700" y="4760880"/>
              <a:ext cx="306075" cy="248525"/>
              <a:chOff x="3769250" y="3246050"/>
              <a:chExt cx="306075" cy="248525"/>
            </a:xfrm>
          </p:grpSpPr>
          <p:sp>
            <p:nvSpPr>
              <p:cNvPr id="267" name="Google Shape;267;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7602825" y="4760880"/>
              <a:ext cx="306075" cy="248525"/>
              <a:chOff x="3769250" y="3246050"/>
              <a:chExt cx="306075" cy="248525"/>
            </a:xfrm>
          </p:grpSpPr>
          <p:sp>
            <p:nvSpPr>
              <p:cNvPr id="272" name="Google Shape;272;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a:off x="6559075" y="4760880"/>
              <a:ext cx="306075" cy="248525"/>
              <a:chOff x="3769250" y="3246050"/>
              <a:chExt cx="306075" cy="248525"/>
            </a:xfrm>
          </p:grpSpPr>
          <p:sp>
            <p:nvSpPr>
              <p:cNvPr id="277" name="Google Shape;277;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7098649" y="4626780"/>
              <a:ext cx="306075" cy="248525"/>
              <a:chOff x="3769250" y="3246050"/>
              <a:chExt cx="306075" cy="248525"/>
            </a:xfrm>
          </p:grpSpPr>
          <p:sp>
            <p:nvSpPr>
              <p:cNvPr id="282" name="Google Shape;282;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6"/>
            <p:cNvSpPr/>
            <p:nvPr/>
          </p:nvSpPr>
          <p:spPr>
            <a:xfrm>
              <a:off x="1068650" y="4650100"/>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7229275" y="4916800"/>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362625" y="4335700"/>
              <a:ext cx="274400" cy="539575"/>
              <a:chOff x="2183975" y="433250"/>
              <a:chExt cx="274400" cy="539575"/>
            </a:xfrm>
          </p:grpSpPr>
          <p:sp>
            <p:nvSpPr>
              <p:cNvPr id="289" name="Google Shape;289;p6"/>
              <p:cNvSpPr/>
              <p:nvPr/>
            </p:nvSpPr>
            <p:spPr>
              <a:xfrm>
                <a:off x="2183975" y="433250"/>
                <a:ext cx="274400" cy="391975"/>
              </a:xfrm>
              <a:custGeom>
                <a:avLst/>
                <a:gdLst/>
                <a:ahLst/>
                <a:cxnLst/>
                <a:rect l="l" t="t" r="r" b="b"/>
                <a:pathLst>
                  <a:path w="10976" h="15679" extrusionOk="0">
                    <a:moveTo>
                      <a:pt x="5505" y="1"/>
                    </a:moveTo>
                    <a:cubicBezTo>
                      <a:pt x="2469" y="1"/>
                      <a:pt x="1" y="2436"/>
                      <a:pt x="1" y="5471"/>
                    </a:cubicBezTo>
                    <a:lnTo>
                      <a:pt x="1" y="9941"/>
                    </a:lnTo>
                    <a:lnTo>
                      <a:pt x="1" y="10208"/>
                    </a:lnTo>
                    <a:cubicBezTo>
                      <a:pt x="1" y="13243"/>
                      <a:pt x="2469" y="15678"/>
                      <a:pt x="5505" y="15678"/>
                    </a:cubicBezTo>
                    <a:cubicBezTo>
                      <a:pt x="8540" y="15678"/>
                      <a:pt x="10975" y="13243"/>
                      <a:pt x="10975" y="10208"/>
                    </a:cubicBezTo>
                    <a:lnTo>
                      <a:pt x="10975" y="9941"/>
                    </a:lnTo>
                    <a:lnTo>
                      <a:pt x="10975" y="5471"/>
                    </a:lnTo>
                    <a:cubicBezTo>
                      <a:pt x="10975" y="2436"/>
                      <a:pt x="8540" y="1"/>
                      <a:pt x="5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310725" y="546675"/>
                <a:ext cx="20875" cy="426150"/>
              </a:xfrm>
              <a:custGeom>
                <a:avLst/>
                <a:gdLst/>
                <a:ahLst/>
                <a:cxnLst/>
                <a:rect l="l" t="t" r="r" b="b"/>
                <a:pathLst>
                  <a:path w="835" h="17046" extrusionOk="0">
                    <a:moveTo>
                      <a:pt x="435" y="0"/>
                    </a:moveTo>
                    <a:cubicBezTo>
                      <a:pt x="201" y="0"/>
                      <a:pt x="1" y="200"/>
                      <a:pt x="1" y="434"/>
                    </a:cubicBezTo>
                    <a:lnTo>
                      <a:pt x="1" y="16645"/>
                    </a:lnTo>
                    <a:cubicBezTo>
                      <a:pt x="1" y="16879"/>
                      <a:pt x="201" y="17046"/>
                      <a:pt x="435" y="17046"/>
                    </a:cubicBezTo>
                    <a:cubicBezTo>
                      <a:pt x="668" y="17046"/>
                      <a:pt x="835" y="16879"/>
                      <a:pt x="835" y="16645"/>
                    </a:cubicBezTo>
                    <a:lnTo>
                      <a:pt x="835" y="434"/>
                    </a:lnTo>
                    <a:cubicBezTo>
                      <a:pt x="835" y="200"/>
                      <a:pt x="668"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309900" y="590250"/>
                <a:ext cx="77575" cy="75700"/>
              </a:xfrm>
              <a:custGeom>
                <a:avLst/>
                <a:gdLst/>
                <a:ahLst/>
                <a:cxnLst/>
                <a:rect l="l" t="t" r="r" b="b"/>
                <a:pathLst>
                  <a:path w="3103" h="3028" extrusionOk="0">
                    <a:moveTo>
                      <a:pt x="2636" y="0"/>
                    </a:moveTo>
                    <a:cubicBezTo>
                      <a:pt x="2527" y="0"/>
                      <a:pt x="2419" y="42"/>
                      <a:pt x="2336" y="125"/>
                    </a:cubicBezTo>
                    <a:lnTo>
                      <a:pt x="167" y="2293"/>
                    </a:lnTo>
                    <a:cubicBezTo>
                      <a:pt x="1" y="2460"/>
                      <a:pt x="1" y="2727"/>
                      <a:pt x="167" y="2894"/>
                    </a:cubicBezTo>
                    <a:cubicBezTo>
                      <a:pt x="234" y="2961"/>
                      <a:pt x="334" y="3027"/>
                      <a:pt x="468" y="3027"/>
                    </a:cubicBezTo>
                    <a:cubicBezTo>
                      <a:pt x="568" y="3027"/>
                      <a:pt x="668" y="2994"/>
                      <a:pt x="734" y="2894"/>
                    </a:cubicBezTo>
                    <a:lnTo>
                      <a:pt x="2936" y="726"/>
                    </a:lnTo>
                    <a:cubicBezTo>
                      <a:pt x="3103" y="559"/>
                      <a:pt x="3103" y="292"/>
                      <a:pt x="2936" y="125"/>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255700" y="645075"/>
                <a:ext cx="76750" cy="75075"/>
              </a:xfrm>
              <a:custGeom>
                <a:avLst/>
                <a:gdLst/>
                <a:ahLst/>
                <a:cxnLst/>
                <a:rect l="l" t="t" r="r" b="b"/>
                <a:pathLst>
                  <a:path w="3070" h="3003" extrusionOk="0">
                    <a:moveTo>
                      <a:pt x="434" y="0"/>
                    </a:moveTo>
                    <a:cubicBezTo>
                      <a:pt x="326" y="0"/>
                      <a:pt x="217" y="34"/>
                      <a:pt x="134" y="100"/>
                    </a:cubicBezTo>
                    <a:cubicBezTo>
                      <a:pt x="0" y="267"/>
                      <a:pt x="0" y="534"/>
                      <a:pt x="134" y="701"/>
                    </a:cubicBezTo>
                    <a:lnTo>
                      <a:pt x="2335" y="2869"/>
                    </a:lnTo>
                    <a:cubicBezTo>
                      <a:pt x="2402" y="2969"/>
                      <a:pt x="2502" y="3002"/>
                      <a:pt x="2636" y="3002"/>
                    </a:cubicBezTo>
                    <a:cubicBezTo>
                      <a:pt x="2736" y="3002"/>
                      <a:pt x="2836" y="2969"/>
                      <a:pt x="2902" y="2869"/>
                    </a:cubicBezTo>
                    <a:cubicBezTo>
                      <a:pt x="3069" y="2736"/>
                      <a:pt x="3069" y="2469"/>
                      <a:pt x="2902" y="2302"/>
                    </a:cubicBezTo>
                    <a:lnTo>
                      <a:pt x="734" y="100"/>
                    </a:lnTo>
                    <a:cubicBezTo>
                      <a:pt x="651" y="34"/>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6"/>
            <p:cNvSpPr/>
            <p:nvPr/>
          </p:nvSpPr>
          <p:spPr>
            <a:xfrm>
              <a:off x="8536775" y="3911375"/>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6"/>
            <p:cNvGrpSpPr/>
            <p:nvPr/>
          </p:nvGrpSpPr>
          <p:grpSpPr>
            <a:xfrm>
              <a:off x="8608500" y="4038125"/>
              <a:ext cx="131775" cy="570425"/>
              <a:chOff x="1267500" y="402400"/>
              <a:chExt cx="131775" cy="570425"/>
            </a:xfrm>
          </p:grpSpPr>
          <p:sp>
            <p:nvSpPr>
              <p:cNvPr id="295" name="Google Shape;295;p6"/>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p:nvPr/>
          </p:nvSpPr>
          <p:spPr>
            <a:xfrm>
              <a:off x="8727750" y="4068975"/>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6"/>
            <p:cNvGrpSpPr/>
            <p:nvPr/>
          </p:nvGrpSpPr>
          <p:grpSpPr>
            <a:xfrm>
              <a:off x="8799450" y="4182400"/>
              <a:ext cx="131800" cy="426150"/>
              <a:chOff x="1458450" y="546675"/>
              <a:chExt cx="131800" cy="426150"/>
            </a:xfrm>
          </p:grpSpPr>
          <p:sp>
            <p:nvSpPr>
              <p:cNvPr id="300" name="Google Shape;300;p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6"/>
            <p:cNvGrpSpPr/>
            <p:nvPr/>
          </p:nvGrpSpPr>
          <p:grpSpPr>
            <a:xfrm>
              <a:off x="83650" y="3911375"/>
              <a:ext cx="275200" cy="697175"/>
              <a:chOff x="1799550" y="275650"/>
              <a:chExt cx="275200" cy="697175"/>
            </a:xfrm>
          </p:grpSpPr>
          <p:sp>
            <p:nvSpPr>
              <p:cNvPr id="304" name="Google Shape;304;p6"/>
              <p:cNvSpPr/>
              <p:nvPr/>
            </p:nvSpPr>
            <p:spPr>
              <a:xfrm>
                <a:off x="1799550" y="275650"/>
                <a:ext cx="275200" cy="549575"/>
              </a:xfrm>
              <a:custGeom>
                <a:avLst/>
                <a:gdLst/>
                <a:ahLst/>
                <a:cxnLst/>
                <a:rect l="l" t="t" r="r" b="b"/>
                <a:pathLst>
                  <a:path w="11008" h="21983" extrusionOk="0">
                    <a:moveTo>
                      <a:pt x="5504" y="0"/>
                    </a:moveTo>
                    <a:cubicBezTo>
                      <a:pt x="2468" y="0"/>
                      <a:pt x="0" y="2469"/>
                      <a:pt x="0" y="5504"/>
                    </a:cubicBezTo>
                    <a:lnTo>
                      <a:pt x="0" y="11008"/>
                    </a:lnTo>
                    <a:lnTo>
                      <a:pt x="0" y="16512"/>
                    </a:lnTo>
                    <a:cubicBezTo>
                      <a:pt x="0" y="19547"/>
                      <a:pt x="2468" y="21982"/>
                      <a:pt x="5504" y="21982"/>
                    </a:cubicBezTo>
                    <a:cubicBezTo>
                      <a:pt x="8539" y="21982"/>
                      <a:pt x="11008" y="19547"/>
                      <a:pt x="11008" y="16512"/>
                    </a:cubicBezTo>
                    <a:lnTo>
                      <a:pt x="11008" y="11008"/>
                    </a:lnTo>
                    <a:lnTo>
                      <a:pt x="11008" y="5504"/>
                    </a:lnTo>
                    <a:cubicBezTo>
                      <a:pt x="11008" y="2469"/>
                      <a:pt x="8539" y="0"/>
                      <a:pt x="5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92630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67" y="22817"/>
                      <a:pt x="834" y="22650"/>
                      <a:pt x="834" y="22416"/>
                    </a:cubicBezTo>
                    <a:lnTo>
                      <a:pt x="834" y="434"/>
                    </a:lnTo>
                    <a:cubicBezTo>
                      <a:pt x="834" y="201"/>
                      <a:pt x="667"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925450" y="486000"/>
                <a:ext cx="77600" cy="74875"/>
              </a:xfrm>
              <a:custGeom>
                <a:avLst/>
                <a:gdLst/>
                <a:ahLst/>
                <a:cxnLst/>
                <a:rect l="l" t="t" r="r" b="b"/>
                <a:pathLst>
                  <a:path w="3104" h="2995" extrusionOk="0">
                    <a:moveTo>
                      <a:pt x="2636" y="0"/>
                    </a:moveTo>
                    <a:cubicBezTo>
                      <a:pt x="2528" y="0"/>
                      <a:pt x="2419" y="42"/>
                      <a:pt x="2336" y="126"/>
                    </a:cubicBezTo>
                    <a:lnTo>
                      <a:pt x="168" y="2294"/>
                    </a:lnTo>
                    <a:cubicBezTo>
                      <a:pt x="1" y="2461"/>
                      <a:pt x="1" y="2727"/>
                      <a:pt x="168" y="2894"/>
                    </a:cubicBezTo>
                    <a:cubicBezTo>
                      <a:pt x="234" y="2961"/>
                      <a:pt x="368" y="2994"/>
                      <a:pt x="468" y="2994"/>
                    </a:cubicBezTo>
                    <a:cubicBezTo>
                      <a:pt x="568" y="2994"/>
                      <a:pt x="668" y="2961"/>
                      <a:pt x="768" y="2894"/>
                    </a:cubicBezTo>
                    <a:lnTo>
                      <a:pt x="2936" y="693"/>
                    </a:lnTo>
                    <a:cubicBezTo>
                      <a:pt x="3103" y="526"/>
                      <a:pt x="3103" y="259"/>
                      <a:pt x="2936" y="126"/>
                    </a:cubicBezTo>
                    <a:cubicBezTo>
                      <a:pt x="2853" y="42"/>
                      <a:pt x="2745"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925450" y="650275"/>
                <a:ext cx="77600" cy="75700"/>
              </a:xfrm>
              <a:custGeom>
                <a:avLst/>
                <a:gdLst/>
                <a:ahLst/>
                <a:cxnLst/>
                <a:rect l="l" t="t" r="r" b="b"/>
                <a:pathLst>
                  <a:path w="3104" h="3028" extrusionOk="0">
                    <a:moveTo>
                      <a:pt x="2636" y="1"/>
                    </a:moveTo>
                    <a:cubicBezTo>
                      <a:pt x="2528" y="1"/>
                      <a:pt x="2419" y="42"/>
                      <a:pt x="2336" y="126"/>
                    </a:cubicBezTo>
                    <a:lnTo>
                      <a:pt x="168" y="2294"/>
                    </a:lnTo>
                    <a:cubicBezTo>
                      <a:pt x="1" y="2461"/>
                      <a:pt x="1" y="2728"/>
                      <a:pt x="168" y="2895"/>
                    </a:cubicBezTo>
                    <a:cubicBezTo>
                      <a:pt x="234" y="2961"/>
                      <a:pt x="368" y="3028"/>
                      <a:pt x="468" y="3028"/>
                    </a:cubicBezTo>
                    <a:cubicBezTo>
                      <a:pt x="568" y="3028"/>
                      <a:pt x="668" y="2961"/>
                      <a:pt x="768" y="2895"/>
                    </a:cubicBezTo>
                    <a:lnTo>
                      <a:pt x="2936" y="726"/>
                    </a:lnTo>
                    <a:cubicBezTo>
                      <a:pt x="3103" y="560"/>
                      <a:pt x="3103" y="293"/>
                      <a:pt x="2936" y="126"/>
                    </a:cubicBezTo>
                    <a:cubicBezTo>
                      <a:pt x="2853" y="42"/>
                      <a:pt x="2745"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871250" y="553550"/>
                <a:ext cx="76750" cy="74875"/>
              </a:xfrm>
              <a:custGeom>
                <a:avLst/>
                <a:gdLst/>
                <a:ahLst/>
                <a:cxnLst/>
                <a:rect l="l" t="t" r="r" b="b"/>
                <a:pathLst>
                  <a:path w="3070" h="2995" extrusionOk="0">
                    <a:moveTo>
                      <a:pt x="439" y="0"/>
                    </a:moveTo>
                    <a:cubicBezTo>
                      <a:pt x="334" y="0"/>
                      <a:pt x="234" y="42"/>
                      <a:pt x="168" y="125"/>
                    </a:cubicBezTo>
                    <a:cubicBezTo>
                      <a:pt x="1" y="292"/>
                      <a:pt x="1" y="526"/>
                      <a:pt x="168" y="693"/>
                    </a:cubicBezTo>
                    <a:lnTo>
                      <a:pt x="2336" y="2894"/>
                    </a:lnTo>
                    <a:cubicBezTo>
                      <a:pt x="2402" y="2961"/>
                      <a:pt x="2536" y="2994"/>
                      <a:pt x="2636" y="2994"/>
                    </a:cubicBezTo>
                    <a:cubicBezTo>
                      <a:pt x="2736" y="2994"/>
                      <a:pt x="2836" y="2961"/>
                      <a:pt x="2936" y="2894"/>
                    </a:cubicBezTo>
                    <a:cubicBezTo>
                      <a:pt x="3070" y="2727"/>
                      <a:pt x="3070" y="2460"/>
                      <a:pt x="2936" y="2294"/>
                    </a:cubicBezTo>
                    <a:lnTo>
                      <a:pt x="735" y="125"/>
                    </a:lnTo>
                    <a:cubicBezTo>
                      <a:pt x="651" y="42"/>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flipH="1">
              <a:off x="713225" y="4760880"/>
              <a:ext cx="306075" cy="248525"/>
              <a:chOff x="3769250" y="3246050"/>
              <a:chExt cx="306075" cy="248525"/>
            </a:xfrm>
          </p:grpSpPr>
          <p:sp>
            <p:nvSpPr>
              <p:cNvPr id="310" name="Google Shape;310;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flipH="1">
              <a:off x="1235100" y="4760880"/>
              <a:ext cx="306075" cy="248525"/>
              <a:chOff x="3769250" y="3246050"/>
              <a:chExt cx="306075" cy="248525"/>
            </a:xfrm>
          </p:grpSpPr>
          <p:sp>
            <p:nvSpPr>
              <p:cNvPr id="315" name="Google Shape;315;p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7"/>
          <p:cNvSpPr txBox="1">
            <a:spLocks noGrp="1"/>
          </p:cNvSpPr>
          <p:nvPr>
            <p:ph type="subTitle" idx="1"/>
          </p:nvPr>
        </p:nvSpPr>
        <p:spPr>
          <a:xfrm>
            <a:off x="2267850" y="1347250"/>
            <a:ext cx="4608300" cy="317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22" name="Google Shape;322;p7"/>
          <p:cNvGrpSpPr/>
          <p:nvPr/>
        </p:nvGrpSpPr>
        <p:grpSpPr>
          <a:xfrm>
            <a:off x="0" y="4533665"/>
            <a:ext cx="9144020" cy="805787"/>
            <a:chOff x="0" y="4533665"/>
            <a:chExt cx="9144020" cy="805787"/>
          </a:xfrm>
        </p:grpSpPr>
        <p:sp>
          <p:nvSpPr>
            <p:cNvPr id="323" name="Google Shape;323;p7"/>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1663763" y="4533665"/>
              <a:ext cx="201825" cy="474525"/>
              <a:chOff x="3495750" y="1830925"/>
              <a:chExt cx="201825" cy="474525"/>
            </a:xfrm>
          </p:grpSpPr>
          <p:sp>
            <p:nvSpPr>
              <p:cNvPr id="327" name="Google Shape;327;p7"/>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a:off x="1904288" y="4533665"/>
              <a:ext cx="201825" cy="474525"/>
              <a:chOff x="3495750" y="1830925"/>
              <a:chExt cx="201825" cy="474525"/>
            </a:xfrm>
          </p:grpSpPr>
          <p:sp>
            <p:nvSpPr>
              <p:cNvPr id="330" name="Google Shape;330;p7"/>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7"/>
            <p:cNvGrpSpPr/>
            <p:nvPr/>
          </p:nvGrpSpPr>
          <p:grpSpPr>
            <a:xfrm>
              <a:off x="0" y="4996550"/>
              <a:ext cx="9144020" cy="342901"/>
              <a:chOff x="0" y="55475"/>
              <a:chExt cx="9144020" cy="342901"/>
            </a:xfrm>
          </p:grpSpPr>
          <p:sp>
            <p:nvSpPr>
              <p:cNvPr id="333" name="Google Shape;333;p7"/>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7"/>
            <p:cNvGrpSpPr/>
            <p:nvPr/>
          </p:nvGrpSpPr>
          <p:grpSpPr>
            <a:xfrm>
              <a:off x="7608850" y="4759675"/>
              <a:ext cx="306075" cy="248525"/>
              <a:chOff x="3769250" y="3246050"/>
              <a:chExt cx="306075" cy="248525"/>
            </a:xfrm>
          </p:grpSpPr>
          <p:sp>
            <p:nvSpPr>
              <p:cNvPr id="376" name="Google Shape;376;p7"/>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7"/>
            <p:cNvGrpSpPr/>
            <p:nvPr/>
          </p:nvGrpSpPr>
          <p:grpSpPr>
            <a:xfrm>
              <a:off x="7187875" y="4759675"/>
              <a:ext cx="306075" cy="248525"/>
              <a:chOff x="3769250" y="3246050"/>
              <a:chExt cx="306075" cy="248525"/>
            </a:xfrm>
          </p:grpSpPr>
          <p:sp>
            <p:nvSpPr>
              <p:cNvPr id="381" name="Google Shape;381;p7"/>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7"/>
            <p:cNvGrpSpPr/>
            <p:nvPr/>
          </p:nvGrpSpPr>
          <p:grpSpPr>
            <a:xfrm>
              <a:off x="6766900" y="4759675"/>
              <a:ext cx="306075" cy="248525"/>
              <a:chOff x="3769250" y="3246050"/>
              <a:chExt cx="306075" cy="248525"/>
            </a:xfrm>
          </p:grpSpPr>
          <p:sp>
            <p:nvSpPr>
              <p:cNvPr id="386" name="Google Shape;386;p7"/>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7"/>
            <p:cNvGrpSpPr/>
            <p:nvPr/>
          </p:nvGrpSpPr>
          <p:grpSpPr>
            <a:xfrm>
              <a:off x="6345925" y="4759675"/>
              <a:ext cx="306075" cy="248525"/>
              <a:chOff x="3769250" y="3246050"/>
              <a:chExt cx="306075" cy="248525"/>
            </a:xfrm>
          </p:grpSpPr>
          <p:sp>
            <p:nvSpPr>
              <p:cNvPr id="391" name="Google Shape;391;p7"/>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7"/>
            <p:cNvGrpSpPr/>
            <p:nvPr/>
          </p:nvGrpSpPr>
          <p:grpSpPr>
            <a:xfrm>
              <a:off x="123213" y="4533665"/>
              <a:ext cx="201825" cy="474525"/>
              <a:chOff x="3495750" y="1830925"/>
              <a:chExt cx="201825" cy="474525"/>
            </a:xfrm>
          </p:grpSpPr>
          <p:sp>
            <p:nvSpPr>
              <p:cNvPr id="396" name="Google Shape;396;p7"/>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7"/>
            <p:cNvGrpSpPr/>
            <p:nvPr/>
          </p:nvGrpSpPr>
          <p:grpSpPr>
            <a:xfrm>
              <a:off x="363738" y="4533665"/>
              <a:ext cx="201825" cy="474525"/>
              <a:chOff x="3495750" y="1830925"/>
              <a:chExt cx="201825" cy="474525"/>
            </a:xfrm>
          </p:grpSpPr>
          <p:sp>
            <p:nvSpPr>
              <p:cNvPr id="399" name="Google Shape;399;p7"/>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7"/>
            <p:cNvGrpSpPr/>
            <p:nvPr/>
          </p:nvGrpSpPr>
          <p:grpSpPr>
            <a:xfrm>
              <a:off x="713213" y="4533665"/>
              <a:ext cx="201825" cy="474525"/>
              <a:chOff x="3495750" y="1830925"/>
              <a:chExt cx="201825" cy="474525"/>
            </a:xfrm>
          </p:grpSpPr>
          <p:sp>
            <p:nvSpPr>
              <p:cNvPr id="402" name="Google Shape;402;p7"/>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7"/>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8"/>
        <p:cNvGrpSpPr/>
        <p:nvPr/>
      </p:nvGrpSpPr>
      <p:grpSpPr>
        <a:xfrm>
          <a:off x="0" y="0"/>
          <a:ext cx="0" cy="0"/>
          <a:chOff x="0" y="0"/>
          <a:chExt cx="0" cy="0"/>
        </a:xfrm>
      </p:grpSpPr>
      <p:sp>
        <p:nvSpPr>
          <p:cNvPr id="409" name="Google Shape;40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0" name="Google Shape;41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11" name="Google Shape;411;p9"/>
          <p:cNvGrpSpPr/>
          <p:nvPr/>
        </p:nvGrpSpPr>
        <p:grpSpPr>
          <a:xfrm>
            <a:off x="0" y="4533665"/>
            <a:ext cx="9144020" cy="805787"/>
            <a:chOff x="0" y="4533665"/>
            <a:chExt cx="9144020" cy="805787"/>
          </a:xfrm>
        </p:grpSpPr>
        <p:sp>
          <p:nvSpPr>
            <p:cNvPr id="412" name="Google Shape;412;p9"/>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9"/>
            <p:cNvGrpSpPr/>
            <p:nvPr/>
          </p:nvGrpSpPr>
          <p:grpSpPr>
            <a:xfrm>
              <a:off x="1663763" y="4533665"/>
              <a:ext cx="201825" cy="474525"/>
              <a:chOff x="3495750" y="1830925"/>
              <a:chExt cx="201825" cy="474525"/>
            </a:xfrm>
          </p:grpSpPr>
          <p:sp>
            <p:nvSpPr>
              <p:cNvPr id="416" name="Google Shape;416;p9"/>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9"/>
            <p:cNvGrpSpPr/>
            <p:nvPr/>
          </p:nvGrpSpPr>
          <p:grpSpPr>
            <a:xfrm>
              <a:off x="1904288" y="4533665"/>
              <a:ext cx="201825" cy="474525"/>
              <a:chOff x="3495750" y="1830925"/>
              <a:chExt cx="201825" cy="474525"/>
            </a:xfrm>
          </p:grpSpPr>
          <p:sp>
            <p:nvSpPr>
              <p:cNvPr id="419" name="Google Shape;419;p9"/>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a:off x="0" y="4996550"/>
              <a:ext cx="9144020" cy="342901"/>
              <a:chOff x="0" y="55475"/>
              <a:chExt cx="9144020" cy="342901"/>
            </a:xfrm>
          </p:grpSpPr>
          <p:sp>
            <p:nvSpPr>
              <p:cNvPr id="422" name="Google Shape;422;p9"/>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9"/>
            <p:cNvGrpSpPr/>
            <p:nvPr/>
          </p:nvGrpSpPr>
          <p:grpSpPr>
            <a:xfrm>
              <a:off x="7608850" y="4759675"/>
              <a:ext cx="306075" cy="248525"/>
              <a:chOff x="3769250" y="3246050"/>
              <a:chExt cx="306075" cy="248525"/>
            </a:xfrm>
          </p:grpSpPr>
          <p:sp>
            <p:nvSpPr>
              <p:cNvPr id="465" name="Google Shape;465;p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9"/>
            <p:cNvGrpSpPr/>
            <p:nvPr/>
          </p:nvGrpSpPr>
          <p:grpSpPr>
            <a:xfrm>
              <a:off x="7187875" y="4759675"/>
              <a:ext cx="306075" cy="248525"/>
              <a:chOff x="3769250" y="3246050"/>
              <a:chExt cx="306075" cy="248525"/>
            </a:xfrm>
          </p:grpSpPr>
          <p:sp>
            <p:nvSpPr>
              <p:cNvPr id="470" name="Google Shape;470;p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9"/>
            <p:cNvGrpSpPr/>
            <p:nvPr/>
          </p:nvGrpSpPr>
          <p:grpSpPr>
            <a:xfrm>
              <a:off x="6766900" y="4759675"/>
              <a:ext cx="306075" cy="248525"/>
              <a:chOff x="3769250" y="3246050"/>
              <a:chExt cx="306075" cy="248525"/>
            </a:xfrm>
          </p:grpSpPr>
          <p:sp>
            <p:nvSpPr>
              <p:cNvPr id="475" name="Google Shape;475;p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6345925" y="4759675"/>
              <a:ext cx="306075" cy="248525"/>
              <a:chOff x="3769250" y="3246050"/>
              <a:chExt cx="306075" cy="248525"/>
            </a:xfrm>
          </p:grpSpPr>
          <p:sp>
            <p:nvSpPr>
              <p:cNvPr id="480" name="Google Shape;480;p9"/>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9"/>
            <p:cNvGrpSpPr/>
            <p:nvPr/>
          </p:nvGrpSpPr>
          <p:grpSpPr>
            <a:xfrm>
              <a:off x="123213" y="4533665"/>
              <a:ext cx="201825" cy="474525"/>
              <a:chOff x="3495750" y="1830925"/>
              <a:chExt cx="201825" cy="474525"/>
            </a:xfrm>
          </p:grpSpPr>
          <p:sp>
            <p:nvSpPr>
              <p:cNvPr id="485" name="Google Shape;485;p9"/>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9"/>
            <p:cNvGrpSpPr/>
            <p:nvPr/>
          </p:nvGrpSpPr>
          <p:grpSpPr>
            <a:xfrm>
              <a:off x="363738" y="4533665"/>
              <a:ext cx="201825" cy="474525"/>
              <a:chOff x="3495750" y="1830925"/>
              <a:chExt cx="201825" cy="474525"/>
            </a:xfrm>
          </p:grpSpPr>
          <p:sp>
            <p:nvSpPr>
              <p:cNvPr id="488" name="Google Shape;488;p9"/>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9"/>
            <p:cNvGrpSpPr/>
            <p:nvPr/>
          </p:nvGrpSpPr>
          <p:grpSpPr>
            <a:xfrm>
              <a:off x="713213" y="4533665"/>
              <a:ext cx="201825" cy="474525"/>
              <a:chOff x="3495750" y="1830925"/>
              <a:chExt cx="201825" cy="474525"/>
            </a:xfrm>
          </p:grpSpPr>
          <p:sp>
            <p:nvSpPr>
              <p:cNvPr id="491" name="Google Shape;491;p9"/>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9"/>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2"/>
        <p:cNvGrpSpPr/>
        <p:nvPr/>
      </p:nvGrpSpPr>
      <p:grpSpPr>
        <a:xfrm>
          <a:off x="0" y="0"/>
          <a:ext cx="0" cy="0"/>
          <a:chOff x="0" y="0"/>
          <a:chExt cx="0" cy="0"/>
        </a:xfrm>
      </p:grpSpPr>
      <p:sp>
        <p:nvSpPr>
          <p:cNvPr id="503" name="Google Shape;503;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4" name="Google Shape;504;p13"/>
          <p:cNvSpPr txBox="1">
            <a:spLocks noGrp="1"/>
          </p:cNvSpPr>
          <p:nvPr>
            <p:ph type="subTitle" idx="1"/>
          </p:nvPr>
        </p:nvSpPr>
        <p:spPr>
          <a:xfrm>
            <a:off x="713224" y="2022298"/>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05" name="Google Shape;505;p13"/>
          <p:cNvSpPr txBox="1">
            <a:spLocks noGrp="1"/>
          </p:cNvSpPr>
          <p:nvPr>
            <p:ph type="subTitle" idx="2"/>
          </p:nvPr>
        </p:nvSpPr>
        <p:spPr>
          <a:xfrm>
            <a:off x="713224" y="3492310"/>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06" name="Google Shape;506;p13"/>
          <p:cNvSpPr txBox="1">
            <a:spLocks noGrp="1"/>
          </p:cNvSpPr>
          <p:nvPr>
            <p:ph type="subTitle" idx="3"/>
          </p:nvPr>
        </p:nvSpPr>
        <p:spPr>
          <a:xfrm>
            <a:off x="3419250" y="3492310"/>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07" name="Google Shape;507;p13"/>
          <p:cNvSpPr txBox="1">
            <a:spLocks noGrp="1"/>
          </p:cNvSpPr>
          <p:nvPr>
            <p:ph type="subTitle" idx="4"/>
          </p:nvPr>
        </p:nvSpPr>
        <p:spPr>
          <a:xfrm>
            <a:off x="3419250" y="2022298"/>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08" name="Google Shape;508;p13"/>
          <p:cNvSpPr txBox="1">
            <a:spLocks noGrp="1"/>
          </p:cNvSpPr>
          <p:nvPr>
            <p:ph type="title" idx="5" hasCustomPrompt="1"/>
          </p:nvPr>
        </p:nvSpPr>
        <p:spPr>
          <a:xfrm>
            <a:off x="1415375" y="1344498"/>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9" name="Google Shape;509;p13"/>
          <p:cNvSpPr txBox="1">
            <a:spLocks noGrp="1"/>
          </p:cNvSpPr>
          <p:nvPr>
            <p:ph type="title" idx="6" hasCustomPrompt="1"/>
          </p:nvPr>
        </p:nvSpPr>
        <p:spPr>
          <a:xfrm>
            <a:off x="4121400" y="2814673"/>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0" name="Google Shape;510;p13"/>
          <p:cNvSpPr txBox="1">
            <a:spLocks noGrp="1"/>
          </p:cNvSpPr>
          <p:nvPr>
            <p:ph type="title" idx="7" hasCustomPrompt="1"/>
          </p:nvPr>
        </p:nvSpPr>
        <p:spPr>
          <a:xfrm>
            <a:off x="1415375" y="2814673"/>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1" name="Google Shape;511;p13"/>
          <p:cNvSpPr txBox="1">
            <a:spLocks noGrp="1"/>
          </p:cNvSpPr>
          <p:nvPr>
            <p:ph type="title" idx="8" hasCustomPrompt="1"/>
          </p:nvPr>
        </p:nvSpPr>
        <p:spPr>
          <a:xfrm>
            <a:off x="4121400" y="1344498"/>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2" name="Google Shape;512;p13"/>
          <p:cNvSpPr txBox="1">
            <a:spLocks noGrp="1"/>
          </p:cNvSpPr>
          <p:nvPr>
            <p:ph type="subTitle" idx="9"/>
          </p:nvPr>
        </p:nvSpPr>
        <p:spPr>
          <a:xfrm>
            <a:off x="6125276" y="3492310"/>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3" name="Google Shape;513;p13"/>
          <p:cNvSpPr txBox="1">
            <a:spLocks noGrp="1"/>
          </p:cNvSpPr>
          <p:nvPr>
            <p:ph type="subTitle" idx="13"/>
          </p:nvPr>
        </p:nvSpPr>
        <p:spPr>
          <a:xfrm>
            <a:off x="6125276" y="2022298"/>
            <a:ext cx="2305500" cy="64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4" name="Google Shape;514;p13"/>
          <p:cNvSpPr txBox="1">
            <a:spLocks noGrp="1"/>
          </p:cNvSpPr>
          <p:nvPr>
            <p:ph type="title" idx="14" hasCustomPrompt="1"/>
          </p:nvPr>
        </p:nvSpPr>
        <p:spPr>
          <a:xfrm>
            <a:off x="6827425" y="2814673"/>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5" name="Google Shape;515;p13"/>
          <p:cNvSpPr txBox="1">
            <a:spLocks noGrp="1"/>
          </p:cNvSpPr>
          <p:nvPr>
            <p:ph type="title" idx="15" hasCustomPrompt="1"/>
          </p:nvPr>
        </p:nvSpPr>
        <p:spPr>
          <a:xfrm>
            <a:off x="6827425" y="1344498"/>
            <a:ext cx="901200" cy="5487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13"/>
          <p:cNvSpPr txBox="1">
            <a:spLocks noGrp="1"/>
          </p:cNvSpPr>
          <p:nvPr>
            <p:ph type="subTitle" idx="16"/>
          </p:nvPr>
        </p:nvSpPr>
        <p:spPr>
          <a:xfrm>
            <a:off x="713225" y="1765907"/>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17" name="Google Shape;517;p13"/>
          <p:cNvSpPr txBox="1">
            <a:spLocks noGrp="1"/>
          </p:cNvSpPr>
          <p:nvPr>
            <p:ph type="subTitle" idx="17"/>
          </p:nvPr>
        </p:nvSpPr>
        <p:spPr>
          <a:xfrm>
            <a:off x="713225" y="3235930"/>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18" name="Google Shape;518;p13"/>
          <p:cNvSpPr txBox="1">
            <a:spLocks noGrp="1"/>
          </p:cNvSpPr>
          <p:nvPr>
            <p:ph type="subTitle" idx="18"/>
          </p:nvPr>
        </p:nvSpPr>
        <p:spPr>
          <a:xfrm>
            <a:off x="3419250" y="3235930"/>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19" name="Google Shape;519;p13"/>
          <p:cNvSpPr txBox="1">
            <a:spLocks noGrp="1"/>
          </p:cNvSpPr>
          <p:nvPr>
            <p:ph type="subTitle" idx="19"/>
          </p:nvPr>
        </p:nvSpPr>
        <p:spPr>
          <a:xfrm>
            <a:off x="3419250" y="1765907"/>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20" name="Google Shape;520;p13"/>
          <p:cNvSpPr txBox="1">
            <a:spLocks noGrp="1"/>
          </p:cNvSpPr>
          <p:nvPr>
            <p:ph type="subTitle" idx="20"/>
          </p:nvPr>
        </p:nvSpPr>
        <p:spPr>
          <a:xfrm>
            <a:off x="6125275" y="3235930"/>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21" name="Google Shape;521;p13"/>
          <p:cNvSpPr txBox="1">
            <a:spLocks noGrp="1"/>
          </p:cNvSpPr>
          <p:nvPr>
            <p:ph type="subTitle" idx="21"/>
          </p:nvPr>
        </p:nvSpPr>
        <p:spPr>
          <a:xfrm>
            <a:off x="6125275" y="1765907"/>
            <a:ext cx="2305500" cy="45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Ubuntu"/>
                <a:ea typeface="Ubuntu"/>
                <a:cs typeface="Ubuntu"/>
                <a:sym typeface="Ubuntu"/>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522" name="Google Shape;522;p13"/>
          <p:cNvGrpSpPr/>
          <p:nvPr/>
        </p:nvGrpSpPr>
        <p:grpSpPr>
          <a:xfrm>
            <a:off x="0" y="4388875"/>
            <a:ext cx="9144042" cy="754775"/>
            <a:chOff x="0" y="4388875"/>
            <a:chExt cx="9144042" cy="754775"/>
          </a:xfrm>
        </p:grpSpPr>
        <p:sp>
          <p:nvSpPr>
            <p:cNvPr id="523" name="Google Shape;523;p13"/>
            <p:cNvSpPr/>
            <p:nvPr/>
          </p:nvSpPr>
          <p:spPr>
            <a:xfrm>
              <a:off x="8414013" y="4388875"/>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126650"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flipH="1">
              <a:off x="8023188" y="446895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3"/>
            <p:cNvGrpSpPr/>
            <p:nvPr/>
          </p:nvGrpSpPr>
          <p:grpSpPr>
            <a:xfrm>
              <a:off x="0" y="4614072"/>
              <a:ext cx="9144042" cy="342906"/>
              <a:chOff x="-12" y="127800"/>
              <a:chExt cx="9144042" cy="535205"/>
            </a:xfrm>
          </p:grpSpPr>
          <p:sp>
            <p:nvSpPr>
              <p:cNvPr id="527" name="Google Shape;527;p13"/>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3"/>
            <p:cNvSpPr/>
            <p:nvPr/>
          </p:nvSpPr>
          <p:spPr>
            <a:xfrm>
              <a:off x="0" y="4818752"/>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3"/>
            <p:cNvGrpSpPr/>
            <p:nvPr/>
          </p:nvGrpSpPr>
          <p:grpSpPr>
            <a:xfrm flipH="1">
              <a:off x="1199300" y="4704325"/>
              <a:ext cx="306075" cy="248525"/>
              <a:chOff x="3769250" y="3246050"/>
              <a:chExt cx="306075" cy="248525"/>
            </a:xfrm>
          </p:grpSpPr>
          <p:sp>
            <p:nvSpPr>
              <p:cNvPr id="569" name="Google Shape;569;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13"/>
            <p:cNvGrpSpPr/>
            <p:nvPr/>
          </p:nvGrpSpPr>
          <p:grpSpPr>
            <a:xfrm flipH="1">
              <a:off x="282300" y="4704325"/>
              <a:ext cx="306075" cy="248525"/>
              <a:chOff x="3769250" y="3246050"/>
              <a:chExt cx="306075" cy="248525"/>
            </a:xfrm>
          </p:grpSpPr>
          <p:sp>
            <p:nvSpPr>
              <p:cNvPr id="574" name="Google Shape;574;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13"/>
            <p:cNvSpPr/>
            <p:nvPr/>
          </p:nvSpPr>
          <p:spPr>
            <a:xfrm>
              <a:off x="0" y="4952850"/>
              <a:ext cx="9144000" cy="1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3"/>
            <p:cNvGrpSpPr/>
            <p:nvPr/>
          </p:nvGrpSpPr>
          <p:grpSpPr>
            <a:xfrm>
              <a:off x="8573725" y="4704325"/>
              <a:ext cx="306075" cy="248525"/>
              <a:chOff x="3769250" y="3246050"/>
              <a:chExt cx="306075" cy="248525"/>
            </a:xfrm>
          </p:grpSpPr>
          <p:sp>
            <p:nvSpPr>
              <p:cNvPr id="580" name="Google Shape;580;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3"/>
            <p:cNvGrpSpPr/>
            <p:nvPr/>
          </p:nvGrpSpPr>
          <p:grpSpPr>
            <a:xfrm flipH="1">
              <a:off x="740800" y="4818775"/>
              <a:ext cx="306075" cy="248525"/>
              <a:chOff x="3769250" y="3246050"/>
              <a:chExt cx="306075" cy="248525"/>
            </a:xfrm>
          </p:grpSpPr>
          <p:sp>
            <p:nvSpPr>
              <p:cNvPr id="585" name="Google Shape;585;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13"/>
            <p:cNvSpPr/>
            <p:nvPr/>
          </p:nvSpPr>
          <p:spPr>
            <a:xfrm>
              <a:off x="0" y="5067450"/>
              <a:ext cx="91440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13"/>
            <p:cNvGrpSpPr/>
            <p:nvPr/>
          </p:nvGrpSpPr>
          <p:grpSpPr>
            <a:xfrm>
              <a:off x="8125350" y="4818775"/>
              <a:ext cx="306075" cy="248525"/>
              <a:chOff x="3769250" y="3246050"/>
              <a:chExt cx="306075" cy="248525"/>
            </a:xfrm>
          </p:grpSpPr>
          <p:sp>
            <p:nvSpPr>
              <p:cNvPr id="591" name="Google Shape;591;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a:off x="7717125" y="4818775"/>
              <a:ext cx="306075" cy="248525"/>
              <a:chOff x="3769250" y="3246050"/>
              <a:chExt cx="306075" cy="248525"/>
            </a:xfrm>
          </p:grpSpPr>
          <p:sp>
            <p:nvSpPr>
              <p:cNvPr id="596" name="Google Shape;596;p1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00"/>
        <p:cNvGrpSpPr/>
        <p:nvPr/>
      </p:nvGrpSpPr>
      <p:grpSpPr>
        <a:xfrm>
          <a:off x="0" y="0"/>
          <a:ext cx="0" cy="0"/>
          <a:chOff x="0" y="0"/>
          <a:chExt cx="0" cy="0"/>
        </a:xfrm>
      </p:grpSpPr>
      <p:sp>
        <p:nvSpPr>
          <p:cNvPr id="601" name="Google Shape;601;p14"/>
          <p:cNvSpPr txBox="1">
            <a:spLocks noGrp="1"/>
          </p:cNvSpPr>
          <p:nvPr>
            <p:ph type="title"/>
          </p:nvPr>
        </p:nvSpPr>
        <p:spPr>
          <a:xfrm>
            <a:off x="720000" y="541563"/>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2" name="Google Shape;602;p14"/>
          <p:cNvGrpSpPr/>
          <p:nvPr/>
        </p:nvGrpSpPr>
        <p:grpSpPr>
          <a:xfrm>
            <a:off x="0" y="4533665"/>
            <a:ext cx="9144020" cy="805787"/>
            <a:chOff x="0" y="4533665"/>
            <a:chExt cx="9144020" cy="805787"/>
          </a:xfrm>
        </p:grpSpPr>
        <p:sp>
          <p:nvSpPr>
            <p:cNvPr id="603" name="Google Shape;603;p14"/>
            <p:cNvSpPr/>
            <p:nvPr/>
          </p:nvSpPr>
          <p:spPr>
            <a:xfrm>
              <a:off x="0" y="4608575"/>
              <a:ext cx="9143953" cy="278910"/>
            </a:xfrm>
            <a:custGeom>
              <a:avLst/>
              <a:gdLst/>
              <a:ahLst/>
              <a:cxnLst/>
              <a:rect l="l" t="t" r="r" b="b"/>
              <a:pathLst>
                <a:path w="47101" h="30990" extrusionOk="0">
                  <a:moveTo>
                    <a:pt x="1" y="0"/>
                  </a:moveTo>
                  <a:lnTo>
                    <a:pt x="1" y="30989"/>
                  </a:lnTo>
                  <a:lnTo>
                    <a:pt x="47101" y="30989"/>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0" y="4887475"/>
              <a:ext cx="9144000" cy="109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2319323" y="47713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4"/>
            <p:cNvGrpSpPr/>
            <p:nvPr/>
          </p:nvGrpSpPr>
          <p:grpSpPr>
            <a:xfrm>
              <a:off x="1663763" y="4533665"/>
              <a:ext cx="201825" cy="474525"/>
              <a:chOff x="3495750" y="1830925"/>
              <a:chExt cx="201825" cy="474525"/>
            </a:xfrm>
          </p:grpSpPr>
          <p:sp>
            <p:nvSpPr>
              <p:cNvPr id="607" name="Google Shape;607;p14"/>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904288" y="4533665"/>
              <a:ext cx="201825" cy="474525"/>
              <a:chOff x="3495750" y="1830925"/>
              <a:chExt cx="201825" cy="474525"/>
            </a:xfrm>
          </p:grpSpPr>
          <p:sp>
            <p:nvSpPr>
              <p:cNvPr id="610" name="Google Shape;610;p14"/>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4"/>
            <p:cNvGrpSpPr/>
            <p:nvPr/>
          </p:nvGrpSpPr>
          <p:grpSpPr>
            <a:xfrm>
              <a:off x="0" y="4996550"/>
              <a:ext cx="9144020" cy="342901"/>
              <a:chOff x="0" y="55475"/>
              <a:chExt cx="9144020" cy="342901"/>
            </a:xfrm>
          </p:grpSpPr>
          <p:sp>
            <p:nvSpPr>
              <p:cNvPr id="613" name="Google Shape;613;p14"/>
              <p:cNvSpPr/>
              <p:nvPr/>
            </p:nvSpPr>
            <p:spPr>
              <a:xfrm>
                <a:off x="0" y="55475"/>
                <a:ext cx="4572000" cy="34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3447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46892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70338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9378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1172304"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140676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16412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1875679"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110137"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234459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257905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2813512"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304797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3282428"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3516886"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3751345"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3985803"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4220261"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454720" y="55476"/>
                <a:ext cx="1173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4572000" y="55475"/>
                <a:ext cx="4572000" cy="3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5720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480647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504092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527538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55098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5744304"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597876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62132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6447679"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6682137"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691659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715105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7385512"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761997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7854428"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8088886"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8323345"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8557803"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792261"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026720" y="55476"/>
                <a:ext cx="117300" cy="3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14"/>
            <p:cNvGrpSpPr/>
            <p:nvPr/>
          </p:nvGrpSpPr>
          <p:grpSpPr>
            <a:xfrm>
              <a:off x="7608850" y="4759675"/>
              <a:ext cx="306075" cy="248525"/>
              <a:chOff x="3769250" y="3246050"/>
              <a:chExt cx="306075" cy="248525"/>
            </a:xfrm>
          </p:grpSpPr>
          <p:sp>
            <p:nvSpPr>
              <p:cNvPr id="656" name="Google Shape;656;p1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14"/>
            <p:cNvGrpSpPr/>
            <p:nvPr/>
          </p:nvGrpSpPr>
          <p:grpSpPr>
            <a:xfrm>
              <a:off x="7187875" y="4759675"/>
              <a:ext cx="306075" cy="248525"/>
              <a:chOff x="3769250" y="3246050"/>
              <a:chExt cx="306075" cy="248525"/>
            </a:xfrm>
          </p:grpSpPr>
          <p:sp>
            <p:nvSpPr>
              <p:cNvPr id="661" name="Google Shape;661;p1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14"/>
            <p:cNvGrpSpPr/>
            <p:nvPr/>
          </p:nvGrpSpPr>
          <p:grpSpPr>
            <a:xfrm>
              <a:off x="6766900" y="4759675"/>
              <a:ext cx="306075" cy="248525"/>
              <a:chOff x="3769250" y="3246050"/>
              <a:chExt cx="306075" cy="248525"/>
            </a:xfrm>
          </p:grpSpPr>
          <p:sp>
            <p:nvSpPr>
              <p:cNvPr id="666" name="Google Shape;666;p1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14"/>
            <p:cNvGrpSpPr/>
            <p:nvPr/>
          </p:nvGrpSpPr>
          <p:grpSpPr>
            <a:xfrm>
              <a:off x="6345925" y="4759675"/>
              <a:ext cx="306075" cy="248525"/>
              <a:chOff x="3769250" y="3246050"/>
              <a:chExt cx="306075" cy="248525"/>
            </a:xfrm>
          </p:grpSpPr>
          <p:sp>
            <p:nvSpPr>
              <p:cNvPr id="671" name="Google Shape;671;p14"/>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123213" y="4533665"/>
              <a:ext cx="201825" cy="474525"/>
              <a:chOff x="3495750" y="1830925"/>
              <a:chExt cx="201825" cy="474525"/>
            </a:xfrm>
          </p:grpSpPr>
          <p:sp>
            <p:nvSpPr>
              <p:cNvPr id="676" name="Google Shape;676;p14"/>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14"/>
            <p:cNvGrpSpPr/>
            <p:nvPr/>
          </p:nvGrpSpPr>
          <p:grpSpPr>
            <a:xfrm>
              <a:off x="363738" y="4533665"/>
              <a:ext cx="201825" cy="474525"/>
              <a:chOff x="3495750" y="1830925"/>
              <a:chExt cx="201825" cy="474525"/>
            </a:xfrm>
          </p:grpSpPr>
          <p:sp>
            <p:nvSpPr>
              <p:cNvPr id="679" name="Google Shape;679;p14"/>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14"/>
            <p:cNvGrpSpPr/>
            <p:nvPr/>
          </p:nvGrpSpPr>
          <p:grpSpPr>
            <a:xfrm>
              <a:off x="713213" y="4533665"/>
              <a:ext cx="201825" cy="474525"/>
              <a:chOff x="3495750" y="1830925"/>
              <a:chExt cx="201825" cy="474525"/>
            </a:xfrm>
          </p:grpSpPr>
          <p:sp>
            <p:nvSpPr>
              <p:cNvPr id="682" name="Google Shape;682;p14"/>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14"/>
            <p:cNvSpPr/>
            <p:nvPr/>
          </p:nvSpPr>
          <p:spPr>
            <a:xfrm>
              <a:off x="8133838" y="48514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5843200" y="4794875"/>
              <a:ext cx="322775" cy="92600"/>
            </a:xfrm>
            <a:custGeom>
              <a:avLst/>
              <a:gdLst/>
              <a:ahLst/>
              <a:cxnLst/>
              <a:rect l="l" t="t" r="r" b="b"/>
              <a:pathLst>
                <a:path w="12911" h="3704" extrusionOk="0">
                  <a:moveTo>
                    <a:pt x="3670" y="0"/>
                  </a:moveTo>
                  <a:cubicBezTo>
                    <a:pt x="1635" y="0"/>
                    <a:pt x="1" y="1668"/>
                    <a:pt x="1" y="3703"/>
                  </a:cubicBezTo>
                  <a:lnTo>
                    <a:pt x="12910" y="3703"/>
                  </a:lnTo>
                  <a:cubicBezTo>
                    <a:pt x="12910" y="2669"/>
                    <a:pt x="12076" y="1835"/>
                    <a:pt x="11042" y="1835"/>
                  </a:cubicBezTo>
                  <a:cubicBezTo>
                    <a:pt x="10442" y="1835"/>
                    <a:pt x="9875" y="2135"/>
                    <a:pt x="9541" y="2602"/>
                  </a:cubicBezTo>
                  <a:cubicBezTo>
                    <a:pt x="9207" y="2169"/>
                    <a:pt x="8707" y="1868"/>
                    <a:pt x="8107" y="1868"/>
                  </a:cubicBezTo>
                  <a:cubicBezTo>
                    <a:pt x="7706" y="1868"/>
                    <a:pt x="7339" y="2002"/>
                    <a:pt x="7073" y="2235"/>
                  </a:cubicBezTo>
                  <a:cubicBezTo>
                    <a:pt x="6506" y="901"/>
                    <a:pt x="5205" y="0"/>
                    <a:pt x="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1pPr>
            <a:lvl2pPr lvl="1"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2pPr>
            <a:lvl3pPr lvl="2"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3pPr>
            <a:lvl4pPr lvl="3"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4pPr>
            <a:lvl5pPr lvl="4"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5pPr>
            <a:lvl6pPr lvl="5"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6pPr>
            <a:lvl7pPr lvl="6"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7pPr>
            <a:lvl8pPr lvl="7"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8pPr>
            <a:lvl9pPr lvl="8"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4" r:id="rId12"/>
    <p:sldLayoutId id="2147483667" r:id="rId13"/>
    <p:sldLayoutId id="2147483668" r:id="rId14"/>
    <p:sldLayoutId id="2147483669" r:id="rId15"/>
    <p:sldLayoutId id="2147483671" r:id="rId16"/>
    <p:sldLayoutId id="2147483672" r:id="rId17"/>
    <p:sldLayoutId id="2147483674" r:id="rId18"/>
    <p:sldLayoutId id="2147483675" r:id="rId19"/>
    <p:sldLayoutId id="2147483680" r:id="rId20"/>
    <p:sldLayoutId id="2147483681" r:id="rId21"/>
    <p:sldLayoutId id="2147483683" r:id="rId22"/>
    <p:sldLayoutId id="2147483684"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nasirayub2/electricityload-logistics-iot/data"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33"/>
          <p:cNvSpPr txBox="1">
            <a:spLocks noGrp="1"/>
          </p:cNvSpPr>
          <p:nvPr>
            <p:ph type="ctrTitle"/>
          </p:nvPr>
        </p:nvSpPr>
        <p:spPr>
          <a:xfrm>
            <a:off x="93000" y="704000"/>
            <a:ext cx="8933627" cy="15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Forecasting Energy Demand</a:t>
            </a:r>
            <a:br>
              <a:rPr lang="en" dirty="0"/>
            </a:br>
            <a:r>
              <a:rPr lang="en" sz="2800" dirty="0"/>
              <a:t>Harnessing Iot Data for Smart Grid Analytics</a:t>
            </a:r>
            <a:endParaRPr dirty="0"/>
          </a:p>
        </p:txBody>
      </p:sp>
      <p:sp>
        <p:nvSpPr>
          <p:cNvPr id="2021" name="Google Shape;2021;p33"/>
          <p:cNvSpPr txBox="1">
            <a:spLocks noGrp="1"/>
          </p:cNvSpPr>
          <p:nvPr>
            <p:ph type="subTitle" idx="1"/>
          </p:nvPr>
        </p:nvSpPr>
        <p:spPr>
          <a:xfrm>
            <a:off x="2283867" y="2341549"/>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a:t>
            </a:r>
          </a:p>
          <a:p>
            <a:pPr marL="0" lvl="0" indent="0" algn="ctr" rtl="0">
              <a:spcBef>
                <a:spcPts val="0"/>
              </a:spcBef>
              <a:spcAft>
                <a:spcPts val="0"/>
              </a:spcAft>
              <a:buNone/>
            </a:pPr>
            <a:r>
              <a:rPr lang="en" sz="1400" dirty="0"/>
              <a:t>Thanushri A</a:t>
            </a:r>
          </a:p>
          <a:p>
            <a:pPr marL="0" lvl="0" indent="0" algn="ctr" rtl="0">
              <a:spcBef>
                <a:spcPts val="0"/>
              </a:spcBef>
              <a:spcAft>
                <a:spcPts val="0"/>
              </a:spcAft>
              <a:buNone/>
            </a:pPr>
            <a:r>
              <a:rPr lang="en-IN" sz="1400" dirty="0"/>
              <a:t>J</a:t>
            </a:r>
            <a:r>
              <a:rPr lang="en" sz="1400" dirty="0"/>
              <a:t>eevithaa S</a:t>
            </a:r>
            <a:endParaRPr sz="1400" dirty="0"/>
          </a:p>
        </p:txBody>
      </p:sp>
      <p:grpSp>
        <p:nvGrpSpPr>
          <p:cNvPr id="2022" name="Google Shape;2022;p33"/>
          <p:cNvGrpSpPr/>
          <p:nvPr/>
        </p:nvGrpSpPr>
        <p:grpSpPr>
          <a:xfrm>
            <a:off x="-125" y="2765697"/>
            <a:ext cx="9144239" cy="2377928"/>
            <a:chOff x="-125" y="2613300"/>
            <a:chExt cx="9144239" cy="2530325"/>
          </a:xfrm>
        </p:grpSpPr>
        <p:sp>
          <p:nvSpPr>
            <p:cNvPr id="2023" name="Google Shape;2023;p33"/>
            <p:cNvSpPr/>
            <p:nvPr/>
          </p:nvSpPr>
          <p:spPr>
            <a:xfrm>
              <a:off x="2597525" y="3349671"/>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6618250" y="3429746"/>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33"/>
            <p:cNvGrpSpPr/>
            <p:nvPr/>
          </p:nvGrpSpPr>
          <p:grpSpPr>
            <a:xfrm>
              <a:off x="3009013" y="3100346"/>
              <a:ext cx="201825" cy="474525"/>
              <a:chOff x="3495750" y="1830925"/>
              <a:chExt cx="201825" cy="474525"/>
            </a:xfrm>
          </p:grpSpPr>
          <p:sp>
            <p:nvSpPr>
              <p:cNvPr id="2026" name="Google Shape;2026;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33"/>
            <p:cNvGrpSpPr/>
            <p:nvPr/>
          </p:nvGrpSpPr>
          <p:grpSpPr>
            <a:xfrm>
              <a:off x="3249538" y="3100346"/>
              <a:ext cx="201825" cy="474525"/>
              <a:chOff x="3495750" y="1830925"/>
              <a:chExt cx="201825" cy="474525"/>
            </a:xfrm>
          </p:grpSpPr>
          <p:sp>
            <p:nvSpPr>
              <p:cNvPr id="2029" name="Google Shape;2029;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33"/>
            <p:cNvGrpSpPr/>
            <p:nvPr/>
          </p:nvGrpSpPr>
          <p:grpSpPr>
            <a:xfrm>
              <a:off x="3490063" y="3100346"/>
              <a:ext cx="201825" cy="474525"/>
              <a:chOff x="3495750" y="1830925"/>
              <a:chExt cx="201825" cy="474525"/>
            </a:xfrm>
          </p:grpSpPr>
          <p:sp>
            <p:nvSpPr>
              <p:cNvPr id="2032" name="Google Shape;2032;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33"/>
            <p:cNvGrpSpPr/>
            <p:nvPr/>
          </p:nvGrpSpPr>
          <p:grpSpPr>
            <a:xfrm>
              <a:off x="3730588" y="3100346"/>
              <a:ext cx="201825" cy="474525"/>
              <a:chOff x="3495750" y="1830925"/>
              <a:chExt cx="201825" cy="474525"/>
            </a:xfrm>
          </p:grpSpPr>
          <p:sp>
            <p:nvSpPr>
              <p:cNvPr id="2035" name="Google Shape;2035;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33"/>
            <p:cNvSpPr/>
            <p:nvPr/>
          </p:nvSpPr>
          <p:spPr>
            <a:xfrm>
              <a:off x="941500" y="2613300"/>
              <a:ext cx="2170725" cy="1599500"/>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0" y="2613300"/>
              <a:ext cx="2139050" cy="1599500"/>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flipH="1">
              <a:off x="6260375" y="2753325"/>
              <a:ext cx="2170725" cy="1599500"/>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125" y="3574481"/>
              <a:ext cx="9144000" cy="115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4561875" y="3574469"/>
              <a:ext cx="4581900" cy="68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2" name="Google Shape;2042;p33"/>
            <p:cNvGrpSpPr/>
            <p:nvPr/>
          </p:nvGrpSpPr>
          <p:grpSpPr>
            <a:xfrm>
              <a:off x="4562125" y="4212757"/>
              <a:ext cx="4581989" cy="521018"/>
              <a:chOff x="0" y="1470900"/>
              <a:chExt cx="3627000" cy="275700"/>
            </a:xfrm>
          </p:grpSpPr>
          <p:sp>
            <p:nvSpPr>
              <p:cNvPr id="2043" name="Google Shape;2043;p33"/>
              <p:cNvSpPr/>
              <p:nvPr/>
            </p:nvSpPr>
            <p:spPr>
              <a:xfrm>
                <a:off x="0" y="1470900"/>
                <a:ext cx="3627000" cy="27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186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372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558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744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930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116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302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1488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1674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1860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2046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2232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2418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2604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2790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2976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3162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3348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534000" y="1470900"/>
                <a:ext cx="93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33"/>
            <p:cNvGrpSpPr/>
            <p:nvPr/>
          </p:nvGrpSpPr>
          <p:grpSpPr>
            <a:xfrm>
              <a:off x="7245900" y="3658050"/>
              <a:ext cx="388650" cy="1075800"/>
              <a:chOff x="8604725" y="1802350"/>
              <a:chExt cx="388650" cy="1075800"/>
            </a:xfrm>
          </p:grpSpPr>
          <p:sp>
            <p:nvSpPr>
              <p:cNvPr id="2065" name="Google Shape;2065;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33"/>
            <p:cNvGrpSpPr/>
            <p:nvPr/>
          </p:nvGrpSpPr>
          <p:grpSpPr>
            <a:xfrm>
              <a:off x="6808250" y="3734250"/>
              <a:ext cx="388650" cy="1075800"/>
              <a:chOff x="8604725" y="1802350"/>
              <a:chExt cx="388650" cy="1075800"/>
            </a:xfrm>
          </p:grpSpPr>
          <p:sp>
            <p:nvSpPr>
              <p:cNvPr id="2074" name="Google Shape;2074;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33"/>
            <p:cNvGrpSpPr/>
            <p:nvPr/>
          </p:nvGrpSpPr>
          <p:grpSpPr>
            <a:xfrm>
              <a:off x="6370600" y="3658050"/>
              <a:ext cx="388650" cy="1075800"/>
              <a:chOff x="8604725" y="1802350"/>
              <a:chExt cx="388650" cy="1075800"/>
            </a:xfrm>
          </p:grpSpPr>
          <p:sp>
            <p:nvSpPr>
              <p:cNvPr id="2083" name="Google Shape;2083;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33"/>
            <p:cNvGrpSpPr/>
            <p:nvPr/>
          </p:nvGrpSpPr>
          <p:grpSpPr>
            <a:xfrm>
              <a:off x="5574475" y="3954000"/>
              <a:ext cx="388650" cy="1075800"/>
              <a:chOff x="8604725" y="1802350"/>
              <a:chExt cx="388650" cy="1075800"/>
            </a:xfrm>
          </p:grpSpPr>
          <p:sp>
            <p:nvSpPr>
              <p:cNvPr id="2092" name="Google Shape;2092;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3"/>
            <p:cNvGrpSpPr/>
            <p:nvPr/>
          </p:nvGrpSpPr>
          <p:grpSpPr>
            <a:xfrm>
              <a:off x="5136825" y="3658050"/>
              <a:ext cx="388650" cy="1075800"/>
              <a:chOff x="8604725" y="1802350"/>
              <a:chExt cx="388650" cy="1075800"/>
            </a:xfrm>
          </p:grpSpPr>
          <p:sp>
            <p:nvSpPr>
              <p:cNvPr id="2101" name="Google Shape;2101;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9" name="Google Shape;2109;p33"/>
            <p:cNvSpPr/>
            <p:nvPr/>
          </p:nvSpPr>
          <p:spPr>
            <a:xfrm flipH="1">
              <a:off x="7004950" y="3134325"/>
              <a:ext cx="2139050" cy="1599500"/>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0" y="4349250"/>
              <a:ext cx="4561800" cy="38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1" name="Google Shape;2111;p33"/>
            <p:cNvGrpSpPr/>
            <p:nvPr/>
          </p:nvGrpSpPr>
          <p:grpSpPr>
            <a:xfrm>
              <a:off x="4179850" y="4484313"/>
              <a:ext cx="306075" cy="248525"/>
              <a:chOff x="3769250" y="3246050"/>
              <a:chExt cx="306075" cy="248525"/>
            </a:xfrm>
          </p:grpSpPr>
          <p:sp>
            <p:nvSpPr>
              <p:cNvPr id="2112" name="Google Shape;2112;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33"/>
            <p:cNvGrpSpPr/>
            <p:nvPr/>
          </p:nvGrpSpPr>
          <p:grpSpPr>
            <a:xfrm>
              <a:off x="3758875" y="4484313"/>
              <a:ext cx="306075" cy="248525"/>
              <a:chOff x="3769250" y="3246050"/>
              <a:chExt cx="306075" cy="248525"/>
            </a:xfrm>
          </p:grpSpPr>
          <p:sp>
            <p:nvSpPr>
              <p:cNvPr id="2117" name="Google Shape;2117;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33"/>
            <p:cNvGrpSpPr/>
            <p:nvPr/>
          </p:nvGrpSpPr>
          <p:grpSpPr>
            <a:xfrm>
              <a:off x="3337900" y="4484313"/>
              <a:ext cx="306075" cy="248525"/>
              <a:chOff x="3769250" y="3246050"/>
              <a:chExt cx="306075" cy="248525"/>
            </a:xfrm>
          </p:grpSpPr>
          <p:sp>
            <p:nvSpPr>
              <p:cNvPr id="2122" name="Google Shape;2122;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3"/>
            <p:cNvGrpSpPr/>
            <p:nvPr/>
          </p:nvGrpSpPr>
          <p:grpSpPr>
            <a:xfrm>
              <a:off x="2916925" y="4484313"/>
              <a:ext cx="306075" cy="248525"/>
              <a:chOff x="3769250" y="3246050"/>
              <a:chExt cx="306075" cy="248525"/>
            </a:xfrm>
          </p:grpSpPr>
          <p:sp>
            <p:nvSpPr>
              <p:cNvPr id="2127" name="Google Shape;2127;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33"/>
            <p:cNvGrpSpPr/>
            <p:nvPr/>
          </p:nvGrpSpPr>
          <p:grpSpPr>
            <a:xfrm>
              <a:off x="2495950" y="4484313"/>
              <a:ext cx="306075" cy="248525"/>
              <a:chOff x="3769250" y="3246050"/>
              <a:chExt cx="306075" cy="248525"/>
            </a:xfrm>
          </p:grpSpPr>
          <p:sp>
            <p:nvSpPr>
              <p:cNvPr id="2132" name="Google Shape;2132;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33"/>
            <p:cNvGrpSpPr/>
            <p:nvPr/>
          </p:nvGrpSpPr>
          <p:grpSpPr>
            <a:xfrm>
              <a:off x="2074975" y="4484313"/>
              <a:ext cx="306075" cy="248525"/>
              <a:chOff x="3769250" y="3246050"/>
              <a:chExt cx="306075" cy="248525"/>
            </a:xfrm>
          </p:grpSpPr>
          <p:sp>
            <p:nvSpPr>
              <p:cNvPr id="2137" name="Google Shape;2137;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33"/>
            <p:cNvSpPr/>
            <p:nvPr/>
          </p:nvSpPr>
          <p:spPr>
            <a:xfrm>
              <a:off x="0" y="4215150"/>
              <a:ext cx="45618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33"/>
            <p:cNvGrpSpPr/>
            <p:nvPr/>
          </p:nvGrpSpPr>
          <p:grpSpPr>
            <a:xfrm>
              <a:off x="172175" y="3658050"/>
              <a:ext cx="388650" cy="1075800"/>
              <a:chOff x="8604725" y="1802350"/>
              <a:chExt cx="388650" cy="1075800"/>
            </a:xfrm>
          </p:grpSpPr>
          <p:sp>
            <p:nvSpPr>
              <p:cNvPr id="2143" name="Google Shape;2143;p3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33"/>
            <p:cNvSpPr/>
            <p:nvPr/>
          </p:nvSpPr>
          <p:spPr>
            <a:xfrm>
              <a:off x="0" y="4867925"/>
              <a:ext cx="9144000" cy="27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33"/>
            <p:cNvGrpSpPr/>
            <p:nvPr/>
          </p:nvGrpSpPr>
          <p:grpSpPr>
            <a:xfrm>
              <a:off x="0" y="4867925"/>
              <a:ext cx="3627000" cy="275700"/>
              <a:chOff x="0" y="1470900"/>
              <a:chExt cx="3627000" cy="275700"/>
            </a:xfrm>
          </p:grpSpPr>
          <p:sp>
            <p:nvSpPr>
              <p:cNvPr id="2153" name="Google Shape;2153;p33"/>
              <p:cNvSpPr/>
              <p:nvPr/>
            </p:nvSpPr>
            <p:spPr>
              <a:xfrm>
                <a:off x="0" y="1470900"/>
                <a:ext cx="3627000" cy="27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186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372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558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744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930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1116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302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1488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1674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1860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2046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2232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2418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2604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2790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2976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3162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3348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534000" y="1470900"/>
                <a:ext cx="93000" cy="27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33"/>
            <p:cNvGrpSpPr/>
            <p:nvPr/>
          </p:nvGrpSpPr>
          <p:grpSpPr>
            <a:xfrm>
              <a:off x="1616375" y="3514400"/>
              <a:ext cx="687200" cy="697175"/>
              <a:chOff x="974775" y="275650"/>
              <a:chExt cx="687200" cy="697175"/>
            </a:xfrm>
          </p:grpSpPr>
          <p:sp>
            <p:nvSpPr>
              <p:cNvPr id="2175" name="Google Shape;2175;p33"/>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33"/>
              <p:cNvGrpSpPr/>
              <p:nvPr/>
            </p:nvGrpSpPr>
            <p:grpSpPr>
              <a:xfrm>
                <a:off x="1267500" y="402400"/>
                <a:ext cx="131775" cy="570425"/>
                <a:chOff x="1267500" y="402400"/>
                <a:chExt cx="131775" cy="570425"/>
              </a:xfrm>
            </p:grpSpPr>
            <p:sp>
              <p:nvSpPr>
                <p:cNvPr id="2177" name="Google Shape;2177;p33"/>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3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1" name="Google Shape;2181;p33"/>
              <p:cNvGrpSpPr/>
              <p:nvPr/>
            </p:nvGrpSpPr>
            <p:grpSpPr>
              <a:xfrm>
                <a:off x="1458450" y="546675"/>
                <a:ext cx="131800" cy="426150"/>
                <a:chOff x="1458450" y="546675"/>
                <a:chExt cx="131800" cy="426150"/>
              </a:xfrm>
            </p:grpSpPr>
            <p:sp>
              <p:nvSpPr>
                <p:cNvPr id="2182" name="Google Shape;2182;p3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5" name="Google Shape;2185;p33"/>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33"/>
              <p:cNvGrpSpPr/>
              <p:nvPr/>
            </p:nvGrpSpPr>
            <p:grpSpPr>
              <a:xfrm>
                <a:off x="1045675" y="402400"/>
                <a:ext cx="132600" cy="570425"/>
                <a:chOff x="1045675" y="402400"/>
                <a:chExt cx="132600" cy="570425"/>
              </a:xfrm>
            </p:grpSpPr>
            <p:sp>
              <p:nvSpPr>
                <p:cNvPr id="2187" name="Google Shape;2187;p33"/>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1" name="Google Shape;2191;p33"/>
            <p:cNvGrpSpPr/>
            <p:nvPr/>
          </p:nvGrpSpPr>
          <p:grpSpPr>
            <a:xfrm>
              <a:off x="3798850" y="4100713"/>
              <a:ext cx="306075" cy="248525"/>
              <a:chOff x="3769250" y="3246050"/>
              <a:chExt cx="306075" cy="248525"/>
            </a:xfrm>
          </p:grpSpPr>
          <p:sp>
            <p:nvSpPr>
              <p:cNvPr id="2192" name="Google Shape;2192;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33"/>
            <p:cNvGrpSpPr/>
            <p:nvPr/>
          </p:nvGrpSpPr>
          <p:grpSpPr>
            <a:xfrm>
              <a:off x="3377875" y="4100713"/>
              <a:ext cx="306075" cy="248525"/>
              <a:chOff x="3769250" y="3246050"/>
              <a:chExt cx="306075" cy="248525"/>
            </a:xfrm>
          </p:grpSpPr>
          <p:sp>
            <p:nvSpPr>
              <p:cNvPr id="2197" name="Google Shape;2197;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33"/>
            <p:cNvGrpSpPr/>
            <p:nvPr/>
          </p:nvGrpSpPr>
          <p:grpSpPr>
            <a:xfrm>
              <a:off x="2956900" y="4100713"/>
              <a:ext cx="306075" cy="248525"/>
              <a:chOff x="3769250" y="3246050"/>
              <a:chExt cx="306075" cy="248525"/>
            </a:xfrm>
          </p:grpSpPr>
          <p:sp>
            <p:nvSpPr>
              <p:cNvPr id="2202" name="Google Shape;2202;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33"/>
            <p:cNvGrpSpPr/>
            <p:nvPr/>
          </p:nvGrpSpPr>
          <p:grpSpPr>
            <a:xfrm>
              <a:off x="2535925" y="4100713"/>
              <a:ext cx="306075" cy="248525"/>
              <a:chOff x="3769250" y="3246050"/>
              <a:chExt cx="306075" cy="248525"/>
            </a:xfrm>
          </p:grpSpPr>
          <p:sp>
            <p:nvSpPr>
              <p:cNvPr id="2207" name="Google Shape;2207;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33"/>
            <p:cNvSpPr/>
            <p:nvPr/>
          </p:nvSpPr>
          <p:spPr>
            <a:xfrm>
              <a:off x="400175" y="3413700"/>
              <a:ext cx="1441050" cy="1320125"/>
            </a:xfrm>
            <a:custGeom>
              <a:avLst/>
              <a:gdLst/>
              <a:ahLst/>
              <a:cxnLst/>
              <a:rect l="l" t="t" r="r" b="b"/>
              <a:pathLst>
                <a:path w="57642" h="52805" extrusionOk="0">
                  <a:moveTo>
                    <a:pt x="28821" y="0"/>
                  </a:moveTo>
                  <a:cubicBezTo>
                    <a:pt x="20848" y="0"/>
                    <a:pt x="14411" y="6438"/>
                    <a:pt x="14411" y="14411"/>
                  </a:cubicBezTo>
                  <a:lnTo>
                    <a:pt x="14411" y="38395"/>
                  </a:lnTo>
                  <a:cubicBezTo>
                    <a:pt x="14411" y="46334"/>
                    <a:pt x="7939" y="52805"/>
                    <a:pt x="0" y="52805"/>
                  </a:cubicBezTo>
                  <a:lnTo>
                    <a:pt x="57641" y="52805"/>
                  </a:lnTo>
                  <a:cubicBezTo>
                    <a:pt x="49669" y="52805"/>
                    <a:pt x="43231" y="46334"/>
                    <a:pt x="43231" y="38395"/>
                  </a:cubicBezTo>
                  <a:lnTo>
                    <a:pt x="43231" y="14411"/>
                  </a:lnTo>
                  <a:cubicBezTo>
                    <a:pt x="43231" y="6438"/>
                    <a:pt x="36760" y="0"/>
                    <a:pt x="28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33"/>
            <p:cNvGrpSpPr/>
            <p:nvPr/>
          </p:nvGrpSpPr>
          <p:grpSpPr>
            <a:xfrm>
              <a:off x="4205325" y="3518568"/>
              <a:ext cx="274400" cy="697175"/>
              <a:chOff x="4205325" y="3518568"/>
              <a:chExt cx="274400" cy="697175"/>
            </a:xfrm>
          </p:grpSpPr>
          <p:sp>
            <p:nvSpPr>
              <p:cNvPr id="2213" name="Google Shape;2213;p33"/>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33"/>
              <p:cNvGrpSpPr/>
              <p:nvPr/>
            </p:nvGrpSpPr>
            <p:grpSpPr>
              <a:xfrm>
                <a:off x="4276225" y="3645318"/>
                <a:ext cx="131775" cy="570425"/>
                <a:chOff x="3901050" y="2424675"/>
                <a:chExt cx="131775" cy="570425"/>
              </a:xfrm>
            </p:grpSpPr>
            <p:sp>
              <p:nvSpPr>
                <p:cNvPr id="2215" name="Google Shape;2215;p33"/>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8" name="Google Shape;2218;p33"/>
            <p:cNvSpPr/>
            <p:nvPr/>
          </p:nvSpPr>
          <p:spPr>
            <a:xfrm>
              <a:off x="4979250" y="45877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33"/>
            <p:cNvGrpSpPr/>
            <p:nvPr/>
          </p:nvGrpSpPr>
          <p:grpSpPr>
            <a:xfrm>
              <a:off x="5870088" y="3100346"/>
              <a:ext cx="201825" cy="474525"/>
              <a:chOff x="3495750" y="1830925"/>
              <a:chExt cx="201825" cy="474525"/>
            </a:xfrm>
          </p:grpSpPr>
          <p:sp>
            <p:nvSpPr>
              <p:cNvPr id="2220" name="Google Shape;2220;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33"/>
            <p:cNvGrpSpPr/>
            <p:nvPr/>
          </p:nvGrpSpPr>
          <p:grpSpPr>
            <a:xfrm>
              <a:off x="6110613" y="3100346"/>
              <a:ext cx="201825" cy="474525"/>
              <a:chOff x="3495750" y="1830925"/>
              <a:chExt cx="201825" cy="474525"/>
            </a:xfrm>
          </p:grpSpPr>
          <p:sp>
            <p:nvSpPr>
              <p:cNvPr id="2223" name="Google Shape;2223;p33"/>
              <p:cNvSpPr/>
              <p:nvPr/>
            </p:nvSpPr>
            <p:spPr>
              <a:xfrm>
                <a:off x="3585825" y="2192000"/>
                <a:ext cx="20850" cy="113450"/>
              </a:xfrm>
              <a:custGeom>
                <a:avLst/>
                <a:gdLst/>
                <a:ahLst/>
                <a:cxnLst/>
                <a:rect l="l" t="t" r="r" b="b"/>
                <a:pathLst>
                  <a:path w="834" h="4538" extrusionOk="0">
                    <a:moveTo>
                      <a:pt x="0" y="1"/>
                    </a:moveTo>
                    <a:lnTo>
                      <a:pt x="0" y="4538"/>
                    </a:lnTo>
                    <a:lnTo>
                      <a:pt x="834" y="4538"/>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a:off x="3495750" y="1830925"/>
                <a:ext cx="201825" cy="380300"/>
              </a:xfrm>
              <a:custGeom>
                <a:avLst/>
                <a:gdLst/>
                <a:ahLst/>
                <a:cxnLst/>
                <a:rect l="l" t="t" r="r" b="b"/>
                <a:pathLst>
                  <a:path w="8073" h="15212" extrusionOk="0">
                    <a:moveTo>
                      <a:pt x="4037" y="0"/>
                    </a:moveTo>
                    <a:lnTo>
                      <a:pt x="0" y="5804"/>
                    </a:lnTo>
                    <a:lnTo>
                      <a:pt x="3269" y="5804"/>
                    </a:lnTo>
                    <a:lnTo>
                      <a:pt x="0" y="10508"/>
                    </a:lnTo>
                    <a:lnTo>
                      <a:pt x="3269" y="10508"/>
                    </a:lnTo>
                    <a:lnTo>
                      <a:pt x="0" y="15211"/>
                    </a:lnTo>
                    <a:lnTo>
                      <a:pt x="8073" y="15211"/>
                    </a:lnTo>
                    <a:lnTo>
                      <a:pt x="4804" y="10508"/>
                    </a:lnTo>
                    <a:lnTo>
                      <a:pt x="8073" y="10508"/>
                    </a:lnTo>
                    <a:lnTo>
                      <a:pt x="4804" y="5804"/>
                    </a:lnTo>
                    <a:lnTo>
                      <a:pt x="8073" y="5804"/>
                    </a:lnTo>
                    <a:lnTo>
                      <a:pt x="4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33"/>
            <p:cNvGrpSpPr/>
            <p:nvPr/>
          </p:nvGrpSpPr>
          <p:grpSpPr>
            <a:xfrm>
              <a:off x="8488225" y="4358497"/>
              <a:ext cx="306075" cy="248525"/>
              <a:chOff x="3769250" y="3246050"/>
              <a:chExt cx="306075" cy="248525"/>
            </a:xfrm>
          </p:grpSpPr>
          <p:sp>
            <p:nvSpPr>
              <p:cNvPr id="2226" name="Google Shape;2226;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33"/>
            <p:cNvGrpSpPr/>
            <p:nvPr/>
          </p:nvGrpSpPr>
          <p:grpSpPr>
            <a:xfrm>
              <a:off x="8067250" y="4358497"/>
              <a:ext cx="306075" cy="248525"/>
              <a:chOff x="3769250" y="3246050"/>
              <a:chExt cx="306075" cy="248525"/>
            </a:xfrm>
          </p:grpSpPr>
          <p:sp>
            <p:nvSpPr>
              <p:cNvPr id="2231" name="Google Shape;2231;p3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5" name="Google Shape;2235;p33"/>
            <p:cNvSpPr/>
            <p:nvPr/>
          </p:nvSpPr>
          <p:spPr>
            <a:xfrm>
              <a:off x="7128625" y="4597575"/>
              <a:ext cx="2015400" cy="14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3"/>
            <p:cNvSpPr/>
            <p:nvPr/>
          </p:nvSpPr>
          <p:spPr>
            <a:xfrm flipH="1">
              <a:off x="6716113" y="45877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3"/>
            <p:cNvSpPr/>
            <p:nvPr/>
          </p:nvSpPr>
          <p:spPr>
            <a:xfrm>
              <a:off x="0" y="4733825"/>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FD205A6-A4BC-A2F1-2F79-4FBC7FF67E31}"/>
              </a:ext>
            </a:extLst>
          </p:cNvPr>
          <p:cNvPicPr>
            <a:picLocks noChangeAspect="1"/>
          </p:cNvPicPr>
          <p:nvPr/>
        </p:nvPicPr>
        <p:blipFill>
          <a:blip r:embed="rId3"/>
          <a:stretch>
            <a:fillRect/>
          </a:stretch>
        </p:blipFill>
        <p:spPr>
          <a:xfrm>
            <a:off x="7104800" y="234103"/>
            <a:ext cx="1864075" cy="490203"/>
          </a:xfrm>
          <a:prstGeom prst="rect">
            <a:avLst/>
          </a:prstGeom>
        </p:spPr>
      </p:pic>
      <p:pic>
        <p:nvPicPr>
          <p:cNvPr id="5" name="Picture 4">
            <a:extLst>
              <a:ext uri="{FF2B5EF4-FFF2-40B4-BE49-F238E27FC236}">
                <a16:creationId xmlns:a16="http://schemas.microsoft.com/office/drawing/2014/main" id="{B89C6D9F-E230-4FE6-4880-257E8EE734E5}"/>
              </a:ext>
            </a:extLst>
          </p:cNvPr>
          <p:cNvPicPr>
            <a:picLocks noChangeAspect="1"/>
          </p:cNvPicPr>
          <p:nvPr/>
        </p:nvPicPr>
        <p:blipFill>
          <a:blip r:embed="rId4"/>
          <a:stretch>
            <a:fillRect/>
          </a:stretch>
        </p:blipFill>
        <p:spPr>
          <a:xfrm>
            <a:off x="172175" y="12349"/>
            <a:ext cx="737391" cy="1042728"/>
          </a:xfrm>
          <a:prstGeom prst="rect">
            <a:avLst/>
          </a:prstGeom>
        </p:spPr>
      </p:pic>
      <p:sp>
        <p:nvSpPr>
          <p:cNvPr id="6" name="TextBox 5">
            <a:extLst>
              <a:ext uri="{FF2B5EF4-FFF2-40B4-BE49-F238E27FC236}">
                <a16:creationId xmlns:a16="http://schemas.microsoft.com/office/drawing/2014/main" id="{38229625-B201-CFE1-FC4C-CFB3A31C8CDA}"/>
              </a:ext>
            </a:extLst>
          </p:cNvPr>
          <p:cNvSpPr txBox="1"/>
          <p:nvPr/>
        </p:nvSpPr>
        <p:spPr>
          <a:xfrm>
            <a:off x="3407079" y="583004"/>
            <a:ext cx="1877437" cy="523220"/>
          </a:xfrm>
          <a:prstGeom prst="rect">
            <a:avLst/>
          </a:prstGeom>
          <a:noFill/>
        </p:spPr>
        <p:txBody>
          <a:bodyPr wrap="none" rtlCol="0">
            <a:spAutoFit/>
          </a:bodyPr>
          <a:lstStyle/>
          <a:p>
            <a:pPr algn="ctr"/>
            <a:r>
              <a:rPr lang="en-US" dirty="0"/>
              <a:t>Data science Project </a:t>
            </a:r>
          </a:p>
          <a:p>
            <a:pPr algn="ctr"/>
            <a:r>
              <a:rPr lang="en-US" dirty="0"/>
              <a:t>on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43"/>
          <p:cNvSpPr txBox="1">
            <a:spLocks noGrp="1"/>
          </p:cNvSpPr>
          <p:nvPr>
            <p:ph type="title"/>
          </p:nvPr>
        </p:nvSpPr>
        <p:spPr>
          <a:xfrm>
            <a:off x="3494950" y="799550"/>
            <a:ext cx="4532100" cy="19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a:t>
            </a:r>
            <a:endParaRPr dirty="0"/>
          </a:p>
        </p:txBody>
      </p:sp>
      <p:grpSp>
        <p:nvGrpSpPr>
          <p:cNvPr id="2857" name="Google Shape;2857;p43"/>
          <p:cNvGrpSpPr/>
          <p:nvPr/>
        </p:nvGrpSpPr>
        <p:grpSpPr>
          <a:xfrm>
            <a:off x="-125" y="1974925"/>
            <a:ext cx="9144167" cy="3244775"/>
            <a:chOff x="-125" y="1974925"/>
            <a:chExt cx="9144167" cy="3244775"/>
          </a:xfrm>
        </p:grpSpPr>
        <p:sp>
          <p:nvSpPr>
            <p:cNvPr id="2858" name="Google Shape;2858;p43"/>
            <p:cNvSpPr/>
            <p:nvPr/>
          </p:nvSpPr>
          <p:spPr>
            <a:xfrm>
              <a:off x="910687" y="1974925"/>
              <a:ext cx="2773318" cy="2043521"/>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9" name="Google Shape;2859;p43"/>
            <p:cNvGrpSpPr/>
            <p:nvPr/>
          </p:nvGrpSpPr>
          <p:grpSpPr>
            <a:xfrm flipH="1">
              <a:off x="2208904" y="3252040"/>
              <a:ext cx="275225" cy="539575"/>
              <a:chOff x="1386750" y="433250"/>
              <a:chExt cx="275225" cy="539575"/>
            </a:xfrm>
          </p:grpSpPr>
          <p:sp>
            <p:nvSpPr>
              <p:cNvPr id="2860" name="Google Shape;2860;p4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43"/>
              <p:cNvGrpSpPr/>
              <p:nvPr/>
            </p:nvGrpSpPr>
            <p:grpSpPr>
              <a:xfrm>
                <a:off x="1458450" y="546675"/>
                <a:ext cx="131800" cy="426150"/>
                <a:chOff x="1458450" y="546675"/>
                <a:chExt cx="131800" cy="426150"/>
              </a:xfrm>
            </p:grpSpPr>
            <p:sp>
              <p:nvSpPr>
                <p:cNvPr id="2862" name="Google Shape;2862;p4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5" name="Google Shape;2865;p43"/>
            <p:cNvSpPr/>
            <p:nvPr/>
          </p:nvSpPr>
          <p:spPr>
            <a:xfrm flipH="1">
              <a:off x="11354" y="3778050"/>
              <a:ext cx="45720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6" name="Google Shape;2866;p43"/>
            <p:cNvGrpSpPr/>
            <p:nvPr/>
          </p:nvGrpSpPr>
          <p:grpSpPr>
            <a:xfrm flipH="1">
              <a:off x="5332842" y="3092321"/>
              <a:ext cx="274400" cy="697175"/>
              <a:chOff x="4205325" y="3518568"/>
              <a:chExt cx="274400" cy="697175"/>
            </a:xfrm>
          </p:grpSpPr>
          <p:sp>
            <p:nvSpPr>
              <p:cNvPr id="2867" name="Google Shape;2867;p43"/>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8" name="Google Shape;2868;p43"/>
              <p:cNvGrpSpPr/>
              <p:nvPr/>
            </p:nvGrpSpPr>
            <p:grpSpPr>
              <a:xfrm>
                <a:off x="4276225" y="3645318"/>
                <a:ext cx="131775" cy="570425"/>
                <a:chOff x="3901050" y="2424675"/>
                <a:chExt cx="131775" cy="570425"/>
              </a:xfrm>
            </p:grpSpPr>
            <p:sp>
              <p:nvSpPr>
                <p:cNvPr id="2869" name="Google Shape;2869;p43"/>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3"/>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2" name="Google Shape;2872;p43"/>
            <p:cNvGrpSpPr/>
            <p:nvPr/>
          </p:nvGrpSpPr>
          <p:grpSpPr>
            <a:xfrm flipH="1">
              <a:off x="5006904" y="3252040"/>
              <a:ext cx="275225" cy="539575"/>
              <a:chOff x="1386750" y="433250"/>
              <a:chExt cx="275225" cy="539575"/>
            </a:xfrm>
          </p:grpSpPr>
          <p:sp>
            <p:nvSpPr>
              <p:cNvPr id="2873" name="Google Shape;2873;p4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4" name="Google Shape;2874;p43"/>
              <p:cNvGrpSpPr/>
              <p:nvPr/>
            </p:nvGrpSpPr>
            <p:grpSpPr>
              <a:xfrm>
                <a:off x="1458450" y="546675"/>
                <a:ext cx="131800" cy="426150"/>
                <a:chOff x="1458450" y="546675"/>
                <a:chExt cx="131800" cy="426150"/>
              </a:xfrm>
            </p:grpSpPr>
            <p:sp>
              <p:nvSpPr>
                <p:cNvPr id="2875" name="Google Shape;2875;p4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8" name="Google Shape;2878;p43"/>
            <p:cNvGrpSpPr/>
            <p:nvPr/>
          </p:nvGrpSpPr>
          <p:grpSpPr>
            <a:xfrm flipH="1">
              <a:off x="8336717" y="3093373"/>
              <a:ext cx="687200" cy="697175"/>
              <a:chOff x="974775" y="275650"/>
              <a:chExt cx="687200" cy="697175"/>
            </a:xfrm>
          </p:grpSpPr>
          <p:sp>
            <p:nvSpPr>
              <p:cNvPr id="2879" name="Google Shape;2879;p43"/>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43"/>
              <p:cNvGrpSpPr/>
              <p:nvPr/>
            </p:nvGrpSpPr>
            <p:grpSpPr>
              <a:xfrm>
                <a:off x="1267500" y="402400"/>
                <a:ext cx="131775" cy="570425"/>
                <a:chOff x="1267500" y="402400"/>
                <a:chExt cx="131775" cy="570425"/>
              </a:xfrm>
            </p:grpSpPr>
            <p:sp>
              <p:nvSpPr>
                <p:cNvPr id="2881" name="Google Shape;2881;p43"/>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3"/>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3"/>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4" name="Google Shape;2884;p4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43"/>
              <p:cNvGrpSpPr/>
              <p:nvPr/>
            </p:nvGrpSpPr>
            <p:grpSpPr>
              <a:xfrm>
                <a:off x="1458450" y="546675"/>
                <a:ext cx="131800" cy="426150"/>
                <a:chOff x="1458450" y="546675"/>
                <a:chExt cx="131800" cy="426150"/>
              </a:xfrm>
            </p:grpSpPr>
            <p:sp>
              <p:nvSpPr>
                <p:cNvPr id="2886" name="Google Shape;2886;p4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9" name="Google Shape;2889;p43"/>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0" name="Google Shape;2890;p43"/>
              <p:cNvGrpSpPr/>
              <p:nvPr/>
            </p:nvGrpSpPr>
            <p:grpSpPr>
              <a:xfrm>
                <a:off x="1045675" y="402400"/>
                <a:ext cx="132600" cy="570425"/>
                <a:chOff x="1045675" y="402400"/>
                <a:chExt cx="132600" cy="570425"/>
              </a:xfrm>
            </p:grpSpPr>
            <p:sp>
              <p:nvSpPr>
                <p:cNvPr id="2891" name="Google Shape;2891;p43"/>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3"/>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3"/>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3"/>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5" name="Google Shape;2895;p43"/>
            <p:cNvGrpSpPr/>
            <p:nvPr/>
          </p:nvGrpSpPr>
          <p:grpSpPr>
            <a:xfrm flipH="1">
              <a:off x="-125" y="4162501"/>
              <a:ext cx="9144042" cy="342906"/>
              <a:chOff x="-12" y="127800"/>
              <a:chExt cx="9144042" cy="535205"/>
            </a:xfrm>
          </p:grpSpPr>
          <p:sp>
            <p:nvSpPr>
              <p:cNvPr id="2896" name="Google Shape;2896;p43"/>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3"/>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3"/>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3"/>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3"/>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3"/>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3"/>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3"/>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3"/>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3"/>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3"/>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3"/>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3"/>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3"/>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3"/>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3"/>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3"/>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3"/>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3"/>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3"/>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3"/>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3"/>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3"/>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3"/>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3"/>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3"/>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3"/>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3"/>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3"/>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3"/>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3"/>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3"/>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3"/>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3"/>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3"/>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3"/>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3"/>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6" name="Google Shape;2936;p43"/>
            <p:cNvSpPr/>
            <p:nvPr/>
          </p:nvSpPr>
          <p:spPr>
            <a:xfrm flipH="1">
              <a:off x="4572042" y="3778050"/>
              <a:ext cx="4572000" cy="19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3"/>
            <p:cNvSpPr/>
            <p:nvPr/>
          </p:nvSpPr>
          <p:spPr>
            <a:xfrm flipH="1">
              <a:off x="-83" y="3970200"/>
              <a:ext cx="9144000" cy="255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p:nvPr/>
          </p:nvSpPr>
          <p:spPr>
            <a:xfrm>
              <a:off x="-83" y="2461674"/>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43"/>
            <p:cNvGrpSpPr/>
            <p:nvPr/>
          </p:nvGrpSpPr>
          <p:grpSpPr>
            <a:xfrm flipH="1">
              <a:off x="1828029" y="3295225"/>
              <a:ext cx="388650" cy="1075800"/>
              <a:chOff x="8604725" y="1802350"/>
              <a:chExt cx="388650" cy="1075800"/>
            </a:xfrm>
          </p:grpSpPr>
          <p:sp>
            <p:nvSpPr>
              <p:cNvPr id="2940" name="Google Shape;2940;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43"/>
            <p:cNvGrpSpPr/>
            <p:nvPr/>
          </p:nvGrpSpPr>
          <p:grpSpPr>
            <a:xfrm flipH="1">
              <a:off x="4275717" y="4113525"/>
              <a:ext cx="306075" cy="248525"/>
              <a:chOff x="3769250" y="3246050"/>
              <a:chExt cx="306075" cy="248525"/>
            </a:xfrm>
          </p:grpSpPr>
          <p:sp>
            <p:nvSpPr>
              <p:cNvPr id="2949" name="Google Shape;2949;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43"/>
            <p:cNvGrpSpPr/>
            <p:nvPr/>
          </p:nvGrpSpPr>
          <p:grpSpPr>
            <a:xfrm flipH="1">
              <a:off x="1269504" y="3447625"/>
              <a:ext cx="388650" cy="1075800"/>
              <a:chOff x="8604725" y="1802350"/>
              <a:chExt cx="388650" cy="1075800"/>
            </a:xfrm>
          </p:grpSpPr>
          <p:sp>
            <p:nvSpPr>
              <p:cNvPr id="2954" name="Google Shape;2954;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43"/>
            <p:cNvGrpSpPr/>
            <p:nvPr/>
          </p:nvGrpSpPr>
          <p:grpSpPr>
            <a:xfrm flipH="1">
              <a:off x="710979" y="3295225"/>
              <a:ext cx="388650" cy="1075800"/>
              <a:chOff x="8604725" y="1802350"/>
              <a:chExt cx="388650" cy="1075800"/>
            </a:xfrm>
          </p:grpSpPr>
          <p:sp>
            <p:nvSpPr>
              <p:cNvPr id="2963" name="Google Shape;2963;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43"/>
            <p:cNvGrpSpPr/>
            <p:nvPr/>
          </p:nvGrpSpPr>
          <p:grpSpPr>
            <a:xfrm flipH="1">
              <a:off x="152454" y="3447625"/>
              <a:ext cx="388650" cy="1075800"/>
              <a:chOff x="8604725" y="1802350"/>
              <a:chExt cx="388650" cy="1075800"/>
            </a:xfrm>
          </p:grpSpPr>
          <p:sp>
            <p:nvSpPr>
              <p:cNvPr id="2972" name="Google Shape;2972;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43"/>
            <p:cNvSpPr/>
            <p:nvPr/>
          </p:nvSpPr>
          <p:spPr>
            <a:xfrm flipH="1">
              <a:off x="-83" y="4371025"/>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43"/>
            <p:cNvGrpSpPr/>
            <p:nvPr/>
          </p:nvGrpSpPr>
          <p:grpSpPr>
            <a:xfrm flipH="1">
              <a:off x="3817217" y="4113525"/>
              <a:ext cx="306075" cy="248525"/>
              <a:chOff x="3769250" y="3246050"/>
              <a:chExt cx="306075" cy="248525"/>
            </a:xfrm>
          </p:grpSpPr>
          <p:sp>
            <p:nvSpPr>
              <p:cNvPr id="2982" name="Google Shape;2982;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43"/>
            <p:cNvGrpSpPr/>
            <p:nvPr/>
          </p:nvGrpSpPr>
          <p:grpSpPr>
            <a:xfrm flipH="1">
              <a:off x="3358717" y="4113525"/>
              <a:ext cx="306075" cy="248525"/>
              <a:chOff x="3769250" y="3246050"/>
              <a:chExt cx="306075" cy="248525"/>
            </a:xfrm>
          </p:grpSpPr>
          <p:sp>
            <p:nvSpPr>
              <p:cNvPr id="2987" name="Google Shape;2987;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1" name="Google Shape;2991;p43"/>
            <p:cNvGrpSpPr/>
            <p:nvPr/>
          </p:nvGrpSpPr>
          <p:grpSpPr>
            <a:xfrm flipH="1">
              <a:off x="2900217" y="4113525"/>
              <a:ext cx="306075" cy="248525"/>
              <a:chOff x="3769250" y="3246050"/>
              <a:chExt cx="306075" cy="248525"/>
            </a:xfrm>
          </p:grpSpPr>
          <p:sp>
            <p:nvSpPr>
              <p:cNvPr id="2992" name="Google Shape;2992;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43"/>
            <p:cNvGrpSpPr/>
            <p:nvPr/>
          </p:nvGrpSpPr>
          <p:grpSpPr>
            <a:xfrm flipH="1">
              <a:off x="2900224" y="3721371"/>
              <a:ext cx="306075" cy="248525"/>
              <a:chOff x="3769250" y="3246050"/>
              <a:chExt cx="306075" cy="248525"/>
            </a:xfrm>
          </p:grpSpPr>
          <p:sp>
            <p:nvSpPr>
              <p:cNvPr id="2997" name="Google Shape;2997;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43"/>
            <p:cNvGrpSpPr/>
            <p:nvPr/>
          </p:nvGrpSpPr>
          <p:grpSpPr>
            <a:xfrm flipH="1">
              <a:off x="2441724" y="3721371"/>
              <a:ext cx="306075" cy="248525"/>
              <a:chOff x="3769250" y="3246050"/>
              <a:chExt cx="306075" cy="248525"/>
            </a:xfrm>
          </p:grpSpPr>
          <p:sp>
            <p:nvSpPr>
              <p:cNvPr id="3002" name="Google Shape;3002;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43"/>
            <p:cNvSpPr/>
            <p:nvPr/>
          </p:nvSpPr>
          <p:spPr>
            <a:xfrm flipH="1">
              <a:off x="3494954" y="35528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3"/>
            <p:cNvSpPr/>
            <p:nvPr/>
          </p:nvSpPr>
          <p:spPr>
            <a:xfrm flipH="1">
              <a:off x="5317392" y="422590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3"/>
            <p:cNvSpPr/>
            <p:nvPr/>
          </p:nvSpPr>
          <p:spPr>
            <a:xfrm>
              <a:off x="5634942" y="38252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43"/>
            <p:cNvGrpSpPr/>
            <p:nvPr/>
          </p:nvGrpSpPr>
          <p:grpSpPr>
            <a:xfrm flipH="1">
              <a:off x="7074292" y="3678009"/>
              <a:ext cx="274400" cy="697175"/>
              <a:chOff x="4205325" y="3518568"/>
              <a:chExt cx="274400" cy="697175"/>
            </a:xfrm>
          </p:grpSpPr>
          <p:sp>
            <p:nvSpPr>
              <p:cNvPr id="3010" name="Google Shape;3010;p43"/>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43"/>
              <p:cNvGrpSpPr/>
              <p:nvPr/>
            </p:nvGrpSpPr>
            <p:grpSpPr>
              <a:xfrm>
                <a:off x="4276225" y="3645318"/>
                <a:ext cx="131775" cy="570425"/>
                <a:chOff x="3901050" y="2424675"/>
                <a:chExt cx="131775" cy="570425"/>
              </a:xfrm>
            </p:grpSpPr>
            <p:sp>
              <p:nvSpPr>
                <p:cNvPr id="3012" name="Google Shape;3012;p43"/>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3"/>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3"/>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5" name="Google Shape;3015;p43"/>
            <p:cNvGrpSpPr/>
            <p:nvPr/>
          </p:nvGrpSpPr>
          <p:grpSpPr>
            <a:xfrm flipH="1">
              <a:off x="6749167" y="3678009"/>
              <a:ext cx="274400" cy="697175"/>
              <a:chOff x="4205325" y="3518568"/>
              <a:chExt cx="274400" cy="697175"/>
            </a:xfrm>
          </p:grpSpPr>
          <p:sp>
            <p:nvSpPr>
              <p:cNvPr id="3016" name="Google Shape;3016;p43"/>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43"/>
              <p:cNvGrpSpPr/>
              <p:nvPr/>
            </p:nvGrpSpPr>
            <p:grpSpPr>
              <a:xfrm>
                <a:off x="4276225" y="3645318"/>
                <a:ext cx="131775" cy="570425"/>
                <a:chOff x="3901050" y="2424675"/>
                <a:chExt cx="131775" cy="570425"/>
              </a:xfrm>
            </p:grpSpPr>
            <p:sp>
              <p:nvSpPr>
                <p:cNvPr id="3018" name="Google Shape;3018;p43"/>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3"/>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3"/>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43"/>
            <p:cNvGrpSpPr/>
            <p:nvPr/>
          </p:nvGrpSpPr>
          <p:grpSpPr>
            <a:xfrm flipH="1">
              <a:off x="6423229" y="3837727"/>
              <a:ext cx="275225" cy="539575"/>
              <a:chOff x="1386750" y="433250"/>
              <a:chExt cx="275225" cy="539575"/>
            </a:xfrm>
          </p:grpSpPr>
          <p:sp>
            <p:nvSpPr>
              <p:cNvPr id="3022" name="Google Shape;3022;p4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3" name="Google Shape;3023;p43"/>
              <p:cNvGrpSpPr/>
              <p:nvPr/>
            </p:nvGrpSpPr>
            <p:grpSpPr>
              <a:xfrm>
                <a:off x="1458450" y="546675"/>
                <a:ext cx="131800" cy="426150"/>
                <a:chOff x="1458450" y="546675"/>
                <a:chExt cx="131800" cy="426150"/>
              </a:xfrm>
            </p:grpSpPr>
            <p:sp>
              <p:nvSpPr>
                <p:cNvPr id="3024" name="Google Shape;3024;p4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27" name="Google Shape;3027;p43"/>
            <p:cNvSpPr/>
            <p:nvPr/>
          </p:nvSpPr>
          <p:spPr>
            <a:xfrm flipH="1">
              <a:off x="-83" y="4505225"/>
              <a:ext cx="9144000" cy="63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8" name="Google Shape;3028;p43"/>
            <p:cNvGrpSpPr/>
            <p:nvPr/>
          </p:nvGrpSpPr>
          <p:grpSpPr>
            <a:xfrm flipH="1">
              <a:off x="-125" y="4505226"/>
              <a:ext cx="9144042" cy="342906"/>
              <a:chOff x="-12" y="127800"/>
              <a:chExt cx="9144042" cy="535205"/>
            </a:xfrm>
          </p:grpSpPr>
          <p:sp>
            <p:nvSpPr>
              <p:cNvPr id="3029" name="Google Shape;3029;p43"/>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3"/>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3"/>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3"/>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3"/>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3"/>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3"/>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3"/>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3"/>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3"/>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3"/>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3"/>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3"/>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3"/>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3"/>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3"/>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3"/>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3"/>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3"/>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3"/>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3"/>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3"/>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3"/>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3"/>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3"/>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3"/>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3"/>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3"/>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3"/>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3"/>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3"/>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3"/>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3"/>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3"/>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3"/>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3"/>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3"/>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3"/>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3"/>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3"/>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9" name="Google Shape;3069;p43"/>
            <p:cNvSpPr/>
            <p:nvPr/>
          </p:nvSpPr>
          <p:spPr>
            <a:xfrm flipH="1">
              <a:off x="-83" y="471365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0" name="Google Shape;3070;p43"/>
            <p:cNvGrpSpPr/>
            <p:nvPr/>
          </p:nvGrpSpPr>
          <p:grpSpPr>
            <a:xfrm>
              <a:off x="6038342" y="4464750"/>
              <a:ext cx="306075" cy="248525"/>
              <a:chOff x="3769250" y="3246050"/>
              <a:chExt cx="306075" cy="248525"/>
            </a:xfrm>
          </p:grpSpPr>
          <p:sp>
            <p:nvSpPr>
              <p:cNvPr id="3071" name="Google Shape;3071;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43"/>
            <p:cNvGrpSpPr/>
            <p:nvPr/>
          </p:nvGrpSpPr>
          <p:grpSpPr>
            <a:xfrm>
              <a:off x="6496842" y="4464750"/>
              <a:ext cx="306075" cy="248525"/>
              <a:chOff x="3769250" y="3246050"/>
              <a:chExt cx="306075" cy="248525"/>
            </a:xfrm>
          </p:grpSpPr>
          <p:sp>
            <p:nvSpPr>
              <p:cNvPr id="3076" name="Google Shape;3076;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43"/>
            <p:cNvGrpSpPr/>
            <p:nvPr/>
          </p:nvGrpSpPr>
          <p:grpSpPr>
            <a:xfrm>
              <a:off x="6955342" y="4464750"/>
              <a:ext cx="306075" cy="248525"/>
              <a:chOff x="3769250" y="3246050"/>
              <a:chExt cx="306075" cy="248525"/>
            </a:xfrm>
          </p:grpSpPr>
          <p:sp>
            <p:nvSpPr>
              <p:cNvPr id="3081" name="Google Shape;3081;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43"/>
            <p:cNvGrpSpPr/>
            <p:nvPr/>
          </p:nvGrpSpPr>
          <p:grpSpPr>
            <a:xfrm>
              <a:off x="5658642" y="4128775"/>
              <a:ext cx="306075" cy="248525"/>
              <a:chOff x="3769250" y="3246050"/>
              <a:chExt cx="306075" cy="248525"/>
            </a:xfrm>
          </p:grpSpPr>
          <p:sp>
            <p:nvSpPr>
              <p:cNvPr id="3086" name="Google Shape;3086;p43"/>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3"/>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3"/>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3"/>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43"/>
            <p:cNvGrpSpPr/>
            <p:nvPr/>
          </p:nvGrpSpPr>
          <p:grpSpPr>
            <a:xfrm flipH="1">
              <a:off x="4859492" y="4172458"/>
              <a:ext cx="275225" cy="539575"/>
              <a:chOff x="1386750" y="433250"/>
              <a:chExt cx="275225" cy="539575"/>
            </a:xfrm>
          </p:grpSpPr>
          <p:sp>
            <p:nvSpPr>
              <p:cNvPr id="3091" name="Google Shape;3091;p43"/>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43"/>
              <p:cNvGrpSpPr/>
              <p:nvPr/>
            </p:nvGrpSpPr>
            <p:grpSpPr>
              <a:xfrm>
                <a:off x="1458450" y="546675"/>
                <a:ext cx="131800" cy="426150"/>
                <a:chOff x="1458450" y="546675"/>
                <a:chExt cx="131800" cy="426150"/>
              </a:xfrm>
            </p:grpSpPr>
            <p:sp>
              <p:nvSpPr>
                <p:cNvPr id="3093" name="Google Shape;3093;p43"/>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3"/>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3"/>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43"/>
            <p:cNvGrpSpPr/>
            <p:nvPr/>
          </p:nvGrpSpPr>
          <p:grpSpPr>
            <a:xfrm flipH="1">
              <a:off x="7912495" y="3859941"/>
              <a:ext cx="388650" cy="1075800"/>
              <a:chOff x="8604725" y="1802350"/>
              <a:chExt cx="388650" cy="1075800"/>
            </a:xfrm>
          </p:grpSpPr>
          <p:sp>
            <p:nvSpPr>
              <p:cNvPr id="3097" name="Google Shape;3097;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5" name="Google Shape;3105;p43"/>
            <p:cNvSpPr/>
            <p:nvPr/>
          </p:nvSpPr>
          <p:spPr>
            <a:xfrm flipH="1">
              <a:off x="-83" y="4848125"/>
              <a:ext cx="9144000" cy="29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6" name="Google Shape;3106;p43"/>
            <p:cNvGrpSpPr/>
            <p:nvPr/>
          </p:nvGrpSpPr>
          <p:grpSpPr>
            <a:xfrm flipH="1">
              <a:off x="8430695" y="4143900"/>
              <a:ext cx="388650" cy="1075800"/>
              <a:chOff x="8604725" y="1802350"/>
              <a:chExt cx="388650" cy="1075800"/>
            </a:xfrm>
          </p:grpSpPr>
          <p:sp>
            <p:nvSpPr>
              <p:cNvPr id="3107" name="Google Shape;3107;p43"/>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3"/>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3"/>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276;p36">
            <a:extLst>
              <a:ext uri="{FF2B5EF4-FFF2-40B4-BE49-F238E27FC236}">
                <a16:creationId xmlns:a16="http://schemas.microsoft.com/office/drawing/2014/main" id="{6FF76762-7671-7CE7-193A-30C84B9514B5}"/>
              </a:ext>
            </a:extLst>
          </p:cNvPr>
          <p:cNvSpPr txBox="1">
            <a:spLocks/>
          </p:cNvSpPr>
          <p:nvPr/>
        </p:nvSpPr>
        <p:spPr>
          <a:xfrm>
            <a:off x="2216679" y="591307"/>
            <a:ext cx="13242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Ubuntu"/>
              <a:buNone/>
              <a:defRPr sz="6000" b="1" i="0" u="none" strike="noStrike" cap="none">
                <a:solidFill>
                  <a:schemeClr val="accent1"/>
                </a:solidFill>
                <a:latin typeface="Ubuntu"/>
                <a:ea typeface="Ubuntu"/>
                <a:cs typeface="Ubuntu"/>
                <a:sym typeface="Ubuntu"/>
              </a:defRPr>
            </a:lvl1pPr>
            <a:lvl2pPr marR="0" lvl="1"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9pPr>
          </a:lstStyle>
          <a:p>
            <a:r>
              <a:rPr lang="en" dirty="0"/>
              <a:t>04</a:t>
            </a:r>
          </a:p>
        </p:txBody>
      </p:sp>
    </p:spTree>
    <p:extLst>
      <p:ext uri="{BB962C8B-B14F-4D97-AF65-F5344CB8AC3E}">
        <p14:creationId xmlns:p14="http://schemas.microsoft.com/office/powerpoint/2010/main" val="69492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8AAB-E028-CF40-346F-BC53D59F319C}"/>
              </a:ext>
            </a:extLst>
          </p:cNvPr>
          <p:cNvSpPr>
            <a:spLocks noGrp="1"/>
          </p:cNvSpPr>
          <p:nvPr>
            <p:ph type="title"/>
          </p:nvPr>
        </p:nvSpPr>
        <p:spPr>
          <a:xfrm>
            <a:off x="6680200" y="469900"/>
            <a:ext cx="2349500" cy="3594100"/>
          </a:xfrm>
        </p:spPr>
        <p:txBody>
          <a:bodyPr>
            <a:normAutofit/>
          </a:bodyPr>
          <a:lstStyle/>
          <a:p>
            <a:r>
              <a:rPr lang="en-US" sz="2400" dirty="0"/>
              <a:t> Histograms of Numerical Columns: This visualization shows the distribution of values in the numerical columns</a:t>
            </a:r>
            <a:endParaRPr lang="en-IN" sz="2400" dirty="0"/>
          </a:p>
        </p:txBody>
      </p:sp>
      <p:pic>
        <p:nvPicPr>
          <p:cNvPr id="4" name="Picture 3">
            <a:extLst>
              <a:ext uri="{FF2B5EF4-FFF2-40B4-BE49-F238E27FC236}">
                <a16:creationId xmlns:a16="http://schemas.microsoft.com/office/drawing/2014/main" id="{865AE832-4386-DDF7-8910-7F0E16DA11DA}"/>
              </a:ext>
            </a:extLst>
          </p:cNvPr>
          <p:cNvPicPr>
            <a:picLocks noChangeAspect="1"/>
          </p:cNvPicPr>
          <p:nvPr/>
        </p:nvPicPr>
        <p:blipFill>
          <a:blip r:embed="rId2"/>
          <a:stretch>
            <a:fillRect/>
          </a:stretch>
        </p:blipFill>
        <p:spPr>
          <a:xfrm>
            <a:off x="0" y="0"/>
            <a:ext cx="6565900" cy="5143500"/>
          </a:xfrm>
          <a:prstGeom prst="rect">
            <a:avLst/>
          </a:prstGeom>
        </p:spPr>
      </p:pic>
    </p:spTree>
    <p:extLst>
      <p:ext uri="{BB962C8B-B14F-4D97-AF65-F5344CB8AC3E}">
        <p14:creationId xmlns:p14="http://schemas.microsoft.com/office/powerpoint/2010/main" val="402437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980A-3BDF-D53A-92DC-E87DF3243806}"/>
              </a:ext>
            </a:extLst>
          </p:cNvPr>
          <p:cNvSpPr>
            <a:spLocks noGrp="1"/>
          </p:cNvSpPr>
          <p:nvPr>
            <p:ph type="title"/>
          </p:nvPr>
        </p:nvSpPr>
        <p:spPr>
          <a:xfrm>
            <a:off x="304801" y="457200"/>
            <a:ext cx="2616200" cy="4203700"/>
          </a:xfrm>
        </p:spPr>
        <p:txBody>
          <a:bodyPr>
            <a:normAutofit fontScale="90000"/>
          </a:bodyPr>
          <a:lstStyle/>
          <a:p>
            <a:r>
              <a:rPr lang="en-US" sz="2400" dirty="0"/>
              <a:t>Boxplots of Numerical Columns of key variables: view of the central tendency and spread of the numerical data, along with any remaining outliers after capping.</a:t>
            </a:r>
            <a:endParaRPr lang="en-IN" sz="2400" dirty="0"/>
          </a:p>
        </p:txBody>
      </p:sp>
      <p:pic>
        <p:nvPicPr>
          <p:cNvPr id="4" name="Picture 3">
            <a:extLst>
              <a:ext uri="{FF2B5EF4-FFF2-40B4-BE49-F238E27FC236}">
                <a16:creationId xmlns:a16="http://schemas.microsoft.com/office/drawing/2014/main" id="{90DCB516-1899-3474-3BBD-BBBB6AAAB279}"/>
              </a:ext>
            </a:extLst>
          </p:cNvPr>
          <p:cNvPicPr>
            <a:picLocks noChangeAspect="1"/>
          </p:cNvPicPr>
          <p:nvPr/>
        </p:nvPicPr>
        <p:blipFill>
          <a:blip r:embed="rId2"/>
          <a:stretch>
            <a:fillRect/>
          </a:stretch>
        </p:blipFill>
        <p:spPr>
          <a:xfrm>
            <a:off x="3111501" y="0"/>
            <a:ext cx="6032500" cy="5143500"/>
          </a:xfrm>
          <a:prstGeom prst="rect">
            <a:avLst/>
          </a:prstGeom>
        </p:spPr>
      </p:pic>
    </p:spTree>
    <p:extLst>
      <p:ext uri="{BB962C8B-B14F-4D97-AF65-F5344CB8AC3E}">
        <p14:creationId xmlns:p14="http://schemas.microsoft.com/office/powerpoint/2010/main" val="308704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C91D-9F0E-34FF-C33D-63418E564F5C}"/>
              </a:ext>
            </a:extLst>
          </p:cNvPr>
          <p:cNvSpPr>
            <a:spLocks noGrp="1"/>
          </p:cNvSpPr>
          <p:nvPr>
            <p:ph type="title"/>
          </p:nvPr>
        </p:nvSpPr>
        <p:spPr/>
        <p:txBody>
          <a:bodyPr>
            <a:normAutofit/>
          </a:bodyPr>
          <a:lstStyle/>
          <a:p>
            <a:r>
              <a:rPr lang="en-US" sz="2700" dirty="0"/>
              <a:t>Visualizing the distribution of key variables to understand their spread and central tendency better using Histograms</a:t>
            </a:r>
            <a:endParaRPr lang="en-IN" sz="2700" dirty="0"/>
          </a:p>
        </p:txBody>
      </p:sp>
      <p:sp>
        <p:nvSpPr>
          <p:cNvPr id="4" name="Slide Number Placeholder 3">
            <a:extLst>
              <a:ext uri="{FF2B5EF4-FFF2-40B4-BE49-F238E27FC236}">
                <a16:creationId xmlns:a16="http://schemas.microsoft.com/office/drawing/2014/main" id="{F26CE583-23FB-F5D1-B952-80DE4560326B}"/>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5163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D7DC4-FEFB-5ED4-B656-20406FF18248}"/>
              </a:ext>
            </a:extLst>
          </p:cNvPr>
          <p:cNvPicPr>
            <a:picLocks noChangeAspect="1"/>
          </p:cNvPicPr>
          <p:nvPr/>
        </p:nvPicPr>
        <p:blipFill>
          <a:blip r:embed="rId2"/>
          <a:stretch>
            <a:fillRect/>
          </a:stretch>
        </p:blipFill>
        <p:spPr>
          <a:xfrm>
            <a:off x="1" y="0"/>
            <a:ext cx="9143999" cy="5143500"/>
          </a:xfrm>
          <a:prstGeom prst="rect">
            <a:avLst/>
          </a:prstGeom>
        </p:spPr>
      </p:pic>
    </p:spTree>
    <p:extLst>
      <p:ext uri="{BB962C8B-B14F-4D97-AF65-F5344CB8AC3E}">
        <p14:creationId xmlns:p14="http://schemas.microsoft.com/office/powerpoint/2010/main" val="186170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6FBC-186F-E3A6-1D41-FDCC7B26C325}"/>
              </a:ext>
            </a:extLst>
          </p:cNvPr>
          <p:cNvSpPr>
            <a:spLocks noGrp="1"/>
          </p:cNvSpPr>
          <p:nvPr>
            <p:ph type="title"/>
          </p:nvPr>
        </p:nvSpPr>
        <p:spPr>
          <a:xfrm>
            <a:off x="203200" y="228600"/>
            <a:ext cx="8575040" cy="727838"/>
          </a:xfrm>
        </p:spPr>
        <p:txBody>
          <a:bodyPr>
            <a:normAutofit fontScale="90000"/>
          </a:bodyPr>
          <a:lstStyle/>
          <a:p>
            <a:r>
              <a:rPr lang="en-US" dirty="0"/>
              <a:t>Counting plots for Day of week, Time of Day, External factors</a:t>
            </a:r>
            <a:endParaRPr lang="en-IN" dirty="0"/>
          </a:p>
        </p:txBody>
      </p:sp>
      <p:pic>
        <p:nvPicPr>
          <p:cNvPr id="4" name="Picture 3">
            <a:extLst>
              <a:ext uri="{FF2B5EF4-FFF2-40B4-BE49-F238E27FC236}">
                <a16:creationId xmlns:a16="http://schemas.microsoft.com/office/drawing/2014/main" id="{85338714-FA74-7EC2-130F-F33FB9B143A9}"/>
              </a:ext>
            </a:extLst>
          </p:cNvPr>
          <p:cNvPicPr>
            <a:picLocks noChangeAspect="1"/>
          </p:cNvPicPr>
          <p:nvPr/>
        </p:nvPicPr>
        <p:blipFill>
          <a:blip r:embed="rId2"/>
          <a:stretch>
            <a:fillRect/>
          </a:stretch>
        </p:blipFill>
        <p:spPr>
          <a:xfrm>
            <a:off x="1030696" y="1118888"/>
            <a:ext cx="7082607" cy="3953492"/>
          </a:xfrm>
          <a:prstGeom prst="rect">
            <a:avLst/>
          </a:prstGeom>
        </p:spPr>
      </p:pic>
    </p:spTree>
    <p:extLst>
      <p:ext uri="{BB962C8B-B14F-4D97-AF65-F5344CB8AC3E}">
        <p14:creationId xmlns:p14="http://schemas.microsoft.com/office/powerpoint/2010/main" val="84749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8563-BB42-2E29-4455-6B40E708702E}"/>
              </a:ext>
            </a:extLst>
          </p:cNvPr>
          <p:cNvSpPr>
            <a:spLocks noGrp="1"/>
          </p:cNvSpPr>
          <p:nvPr>
            <p:ph type="title"/>
          </p:nvPr>
        </p:nvSpPr>
        <p:spPr>
          <a:xfrm>
            <a:off x="841920" y="0"/>
            <a:ext cx="7704000" cy="572700"/>
          </a:xfrm>
        </p:spPr>
        <p:txBody>
          <a:bodyPr/>
          <a:lstStyle/>
          <a:p>
            <a:r>
              <a:rPr lang="en-US" dirty="0"/>
              <a:t>Correlation Matrix</a:t>
            </a:r>
            <a:endParaRPr lang="en-IN" dirty="0"/>
          </a:p>
        </p:txBody>
      </p:sp>
      <p:pic>
        <p:nvPicPr>
          <p:cNvPr id="4" name="Picture 3">
            <a:extLst>
              <a:ext uri="{FF2B5EF4-FFF2-40B4-BE49-F238E27FC236}">
                <a16:creationId xmlns:a16="http://schemas.microsoft.com/office/drawing/2014/main" id="{4861BFF5-1EEE-FCD3-4E2D-D9E01FA290C6}"/>
              </a:ext>
            </a:extLst>
          </p:cNvPr>
          <p:cNvPicPr>
            <a:picLocks noChangeAspect="1"/>
          </p:cNvPicPr>
          <p:nvPr/>
        </p:nvPicPr>
        <p:blipFill>
          <a:blip r:embed="rId2"/>
          <a:stretch>
            <a:fillRect/>
          </a:stretch>
        </p:blipFill>
        <p:spPr>
          <a:xfrm>
            <a:off x="1569769" y="592518"/>
            <a:ext cx="6004461" cy="3958463"/>
          </a:xfrm>
          <a:prstGeom prst="rect">
            <a:avLst/>
          </a:prstGeom>
        </p:spPr>
      </p:pic>
    </p:spTree>
    <p:extLst>
      <p:ext uri="{BB962C8B-B14F-4D97-AF65-F5344CB8AC3E}">
        <p14:creationId xmlns:p14="http://schemas.microsoft.com/office/powerpoint/2010/main" val="2475186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82FB-ED38-B365-92A7-C927E1C040ED}"/>
              </a:ext>
            </a:extLst>
          </p:cNvPr>
          <p:cNvSpPr>
            <a:spLocks noGrp="1"/>
          </p:cNvSpPr>
          <p:nvPr>
            <p:ph type="title"/>
          </p:nvPr>
        </p:nvSpPr>
        <p:spPr>
          <a:xfrm>
            <a:off x="281730" y="292100"/>
            <a:ext cx="6172654" cy="727838"/>
          </a:xfrm>
        </p:spPr>
        <p:txBody>
          <a:bodyPr/>
          <a:lstStyle/>
          <a:p>
            <a:r>
              <a:rPr lang="en-US" dirty="0"/>
              <a:t>Scatter plot</a:t>
            </a:r>
            <a:endParaRPr lang="en-IN" dirty="0"/>
          </a:p>
        </p:txBody>
      </p:sp>
      <p:pic>
        <p:nvPicPr>
          <p:cNvPr id="4" name="Picture 3">
            <a:extLst>
              <a:ext uri="{FF2B5EF4-FFF2-40B4-BE49-F238E27FC236}">
                <a16:creationId xmlns:a16="http://schemas.microsoft.com/office/drawing/2014/main" id="{6EB5A444-5BC7-FFA3-5D66-F8DD35133381}"/>
              </a:ext>
            </a:extLst>
          </p:cNvPr>
          <p:cNvPicPr>
            <a:picLocks noChangeAspect="1"/>
          </p:cNvPicPr>
          <p:nvPr/>
        </p:nvPicPr>
        <p:blipFill>
          <a:blip r:embed="rId2"/>
          <a:stretch>
            <a:fillRect/>
          </a:stretch>
        </p:blipFill>
        <p:spPr>
          <a:xfrm>
            <a:off x="0" y="1071488"/>
            <a:ext cx="4686707" cy="2034716"/>
          </a:xfrm>
          <a:prstGeom prst="rect">
            <a:avLst/>
          </a:prstGeom>
        </p:spPr>
      </p:pic>
      <p:pic>
        <p:nvPicPr>
          <p:cNvPr id="6" name="Picture 5">
            <a:extLst>
              <a:ext uri="{FF2B5EF4-FFF2-40B4-BE49-F238E27FC236}">
                <a16:creationId xmlns:a16="http://schemas.microsoft.com/office/drawing/2014/main" id="{A32B437C-468D-5478-DD64-D766DB5F256A}"/>
              </a:ext>
            </a:extLst>
          </p:cNvPr>
          <p:cNvPicPr>
            <a:picLocks noChangeAspect="1"/>
          </p:cNvPicPr>
          <p:nvPr/>
        </p:nvPicPr>
        <p:blipFill>
          <a:blip r:embed="rId3"/>
          <a:stretch>
            <a:fillRect/>
          </a:stretch>
        </p:blipFill>
        <p:spPr>
          <a:xfrm>
            <a:off x="0" y="3106204"/>
            <a:ext cx="4686707" cy="2034716"/>
          </a:xfrm>
          <a:prstGeom prst="rect">
            <a:avLst/>
          </a:prstGeom>
        </p:spPr>
      </p:pic>
      <p:pic>
        <p:nvPicPr>
          <p:cNvPr id="8" name="Picture 7">
            <a:extLst>
              <a:ext uri="{FF2B5EF4-FFF2-40B4-BE49-F238E27FC236}">
                <a16:creationId xmlns:a16="http://schemas.microsoft.com/office/drawing/2014/main" id="{7A3449FF-FF16-E9F8-DAAC-879696DED867}"/>
              </a:ext>
            </a:extLst>
          </p:cNvPr>
          <p:cNvPicPr>
            <a:picLocks noChangeAspect="1"/>
          </p:cNvPicPr>
          <p:nvPr/>
        </p:nvPicPr>
        <p:blipFill>
          <a:blip r:embed="rId4"/>
          <a:stretch>
            <a:fillRect/>
          </a:stretch>
        </p:blipFill>
        <p:spPr>
          <a:xfrm>
            <a:off x="4686706" y="1091437"/>
            <a:ext cx="4412363" cy="1983277"/>
          </a:xfrm>
          <a:prstGeom prst="rect">
            <a:avLst/>
          </a:prstGeom>
        </p:spPr>
      </p:pic>
      <p:pic>
        <p:nvPicPr>
          <p:cNvPr id="10" name="Picture 9">
            <a:extLst>
              <a:ext uri="{FF2B5EF4-FFF2-40B4-BE49-F238E27FC236}">
                <a16:creationId xmlns:a16="http://schemas.microsoft.com/office/drawing/2014/main" id="{6FFDD60E-52F0-4031-8F66-FEF22C387136}"/>
              </a:ext>
            </a:extLst>
          </p:cNvPr>
          <p:cNvPicPr>
            <a:picLocks noChangeAspect="1"/>
          </p:cNvPicPr>
          <p:nvPr/>
        </p:nvPicPr>
        <p:blipFill>
          <a:blip r:embed="rId5"/>
          <a:stretch>
            <a:fillRect/>
          </a:stretch>
        </p:blipFill>
        <p:spPr>
          <a:xfrm>
            <a:off x="4666702" y="3071912"/>
            <a:ext cx="4412363" cy="2071588"/>
          </a:xfrm>
          <a:prstGeom prst="rect">
            <a:avLst/>
          </a:prstGeom>
        </p:spPr>
      </p:pic>
    </p:spTree>
    <p:extLst>
      <p:ext uri="{BB962C8B-B14F-4D97-AF65-F5344CB8AC3E}">
        <p14:creationId xmlns:p14="http://schemas.microsoft.com/office/powerpoint/2010/main" val="532543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2EFE5-3FFA-6284-9795-BF9EA3091A63}"/>
              </a:ext>
            </a:extLst>
          </p:cNvPr>
          <p:cNvPicPr>
            <a:picLocks noChangeAspect="1"/>
          </p:cNvPicPr>
          <p:nvPr/>
        </p:nvPicPr>
        <p:blipFill rotWithShape="1">
          <a:blip r:embed="rId3"/>
          <a:srcRect t="1993"/>
          <a:stretch/>
        </p:blipFill>
        <p:spPr>
          <a:xfrm>
            <a:off x="0" y="0"/>
            <a:ext cx="3937000" cy="1873424"/>
          </a:xfrm>
          <a:prstGeom prst="rect">
            <a:avLst/>
          </a:prstGeom>
        </p:spPr>
      </p:pic>
      <p:pic>
        <p:nvPicPr>
          <p:cNvPr id="5" name="Picture 4">
            <a:extLst>
              <a:ext uri="{FF2B5EF4-FFF2-40B4-BE49-F238E27FC236}">
                <a16:creationId xmlns:a16="http://schemas.microsoft.com/office/drawing/2014/main" id="{38DBA62A-7078-56EB-0E1A-37D4CDE8A07D}"/>
              </a:ext>
            </a:extLst>
          </p:cNvPr>
          <p:cNvPicPr>
            <a:picLocks noChangeAspect="1"/>
          </p:cNvPicPr>
          <p:nvPr/>
        </p:nvPicPr>
        <p:blipFill>
          <a:blip r:embed="rId4"/>
          <a:stretch>
            <a:fillRect/>
          </a:stretch>
        </p:blipFill>
        <p:spPr>
          <a:xfrm>
            <a:off x="4674482" y="3127569"/>
            <a:ext cx="4463802" cy="1943269"/>
          </a:xfrm>
          <a:prstGeom prst="rect">
            <a:avLst/>
          </a:prstGeom>
        </p:spPr>
      </p:pic>
      <p:pic>
        <p:nvPicPr>
          <p:cNvPr id="7" name="Picture 6">
            <a:extLst>
              <a:ext uri="{FF2B5EF4-FFF2-40B4-BE49-F238E27FC236}">
                <a16:creationId xmlns:a16="http://schemas.microsoft.com/office/drawing/2014/main" id="{CE1293B9-7BA1-083C-06B1-ED05F860FA53}"/>
              </a:ext>
            </a:extLst>
          </p:cNvPr>
          <p:cNvPicPr>
            <a:picLocks noChangeAspect="1"/>
          </p:cNvPicPr>
          <p:nvPr/>
        </p:nvPicPr>
        <p:blipFill>
          <a:blip r:embed="rId5"/>
          <a:stretch>
            <a:fillRect/>
          </a:stretch>
        </p:blipFill>
        <p:spPr>
          <a:xfrm>
            <a:off x="-230499" y="3144715"/>
            <a:ext cx="3931283" cy="1926122"/>
          </a:xfrm>
          <a:prstGeom prst="rect">
            <a:avLst/>
          </a:prstGeom>
        </p:spPr>
      </p:pic>
      <p:pic>
        <p:nvPicPr>
          <p:cNvPr id="9" name="Picture 8">
            <a:extLst>
              <a:ext uri="{FF2B5EF4-FFF2-40B4-BE49-F238E27FC236}">
                <a16:creationId xmlns:a16="http://schemas.microsoft.com/office/drawing/2014/main" id="{33EBF8F3-1106-20E3-1EB6-38E5829BD18E}"/>
              </a:ext>
            </a:extLst>
          </p:cNvPr>
          <p:cNvPicPr>
            <a:picLocks noChangeAspect="1"/>
          </p:cNvPicPr>
          <p:nvPr/>
        </p:nvPicPr>
        <p:blipFill>
          <a:blip r:embed="rId6"/>
          <a:stretch>
            <a:fillRect/>
          </a:stretch>
        </p:blipFill>
        <p:spPr>
          <a:xfrm>
            <a:off x="4708775" y="0"/>
            <a:ext cx="4429509" cy="1988993"/>
          </a:xfrm>
          <a:prstGeom prst="rect">
            <a:avLst/>
          </a:prstGeom>
        </p:spPr>
      </p:pic>
      <p:pic>
        <p:nvPicPr>
          <p:cNvPr id="11" name="Picture 10">
            <a:extLst>
              <a:ext uri="{FF2B5EF4-FFF2-40B4-BE49-F238E27FC236}">
                <a16:creationId xmlns:a16="http://schemas.microsoft.com/office/drawing/2014/main" id="{4E02F32B-B4FC-4038-F0ED-1937525F800C}"/>
              </a:ext>
            </a:extLst>
          </p:cNvPr>
          <p:cNvPicPr>
            <a:picLocks noChangeAspect="1"/>
          </p:cNvPicPr>
          <p:nvPr/>
        </p:nvPicPr>
        <p:blipFill>
          <a:blip r:embed="rId7"/>
          <a:stretch>
            <a:fillRect/>
          </a:stretch>
        </p:blipFill>
        <p:spPr>
          <a:xfrm>
            <a:off x="3450014" y="1899773"/>
            <a:ext cx="1526037" cy="1343954"/>
          </a:xfrm>
          <a:prstGeom prst="rect">
            <a:avLst/>
          </a:prstGeom>
        </p:spPr>
      </p:pic>
    </p:spTree>
    <p:extLst>
      <p:ext uri="{BB962C8B-B14F-4D97-AF65-F5344CB8AC3E}">
        <p14:creationId xmlns:p14="http://schemas.microsoft.com/office/powerpoint/2010/main" val="4027638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FC16-7601-6EB2-BAFB-D66B6D693113}"/>
              </a:ext>
            </a:extLst>
          </p:cNvPr>
          <p:cNvSpPr>
            <a:spLocks noGrp="1"/>
          </p:cNvSpPr>
          <p:nvPr>
            <p:ph type="title"/>
          </p:nvPr>
        </p:nvSpPr>
        <p:spPr>
          <a:xfrm>
            <a:off x="847000" y="257083"/>
            <a:ext cx="7704000" cy="572700"/>
          </a:xfrm>
        </p:spPr>
        <p:txBody>
          <a:bodyPr/>
          <a:lstStyle/>
          <a:p>
            <a:r>
              <a:rPr lang="en-US" dirty="0"/>
              <a:t>Plotting Time series data </a:t>
            </a:r>
            <a:endParaRPr lang="en-IN" dirty="0"/>
          </a:p>
        </p:txBody>
      </p:sp>
      <p:pic>
        <p:nvPicPr>
          <p:cNvPr id="4" name="Picture 3">
            <a:extLst>
              <a:ext uri="{FF2B5EF4-FFF2-40B4-BE49-F238E27FC236}">
                <a16:creationId xmlns:a16="http://schemas.microsoft.com/office/drawing/2014/main" id="{356C2F8D-1A22-039C-9FF3-9B7FAD4FF796}"/>
              </a:ext>
            </a:extLst>
          </p:cNvPr>
          <p:cNvPicPr>
            <a:picLocks noChangeAspect="1"/>
          </p:cNvPicPr>
          <p:nvPr/>
        </p:nvPicPr>
        <p:blipFill>
          <a:blip r:embed="rId2"/>
          <a:stretch>
            <a:fillRect/>
          </a:stretch>
        </p:blipFill>
        <p:spPr>
          <a:xfrm>
            <a:off x="1630759" y="900112"/>
            <a:ext cx="6136481" cy="3343275"/>
          </a:xfrm>
          <a:prstGeom prst="rect">
            <a:avLst/>
          </a:prstGeom>
        </p:spPr>
      </p:pic>
    </p:spTree>
    <p:extLst>
      <p:ext uri="{BB962C8B-B14F-4D97-AF65-F5344CB8AC3E}">
        <p14:creationId xmlns:p14="http://schemas.microsoft.com/office/powerpoint/2010/main" val="239403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5"/>
          <p:cNvSpPr txBox="1">
            <a:spLocks noGrp="1"/>
          </p:cNvSpPr>
          <p:nvPr>
            <p:ph type="title"/>
          </p:nvPr>
        </p:nvSpPr>
        <p:spPr>
          <a:xfrm>
            <a:off x="726775" y="1983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252" name="Google Shape;2252;p35"/>
          <p:cNvSpPr txBox="1">
            <a:spLocks noGrp="1"/>
          </p:cNvSpPr>
          <p:nvPr>
            <p:ph type="subTitle" idx="3"/>
          </p:nvPr>
        </p:nvSpPr>
        <p:spPr>
          <a:xfrm>
            <a:off x="3473955" y="3492310"/>
            <a:ext cx="2305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666666"/>
                </a:solidFill>
              </a:rPr>
              <a:t>Developed Forecast Models for Energy demand using ML</a:t>
            </a:r>
            <a:endParaRPr dirty="0">
              <a:solidFill>
                <a:srgbClr val="666666"/>
              </a:solidFill>
            </a:endParaRPr>
          </a:p>
        </p:txBody>
      </p:sp>
      <p:sp>
        <p:nvSpPr>
          <p:cNvPr id="2253" name="Google Shape;2253;p35"/>
          <p:cNvSpPr txBox="1">
            <a:spLocks noGrp="1"/>
          </p:cNvSpPr>
          <p:nvPr>
            <p:ph type="subTitle" idx="1"/>
          </p:nvPr>
        </p:nvSpPr>
        <p:spPr>
          <a:xfrm>
            <a:off x="375139" y="1725038"/>
            <a:ext cx="3173045"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will discuss what is energy demand, Smart grids, Challenges and Project Overview</a:t>
            </a:r>
            <a:endParaRPr dirty="0"/>
          </a:p>
        </p:txBody>
      </p:sp>
      <p:sp>
        <p:nvSpPr>
          <p:cNvPr id="2254" name="Google Shape;2254;p35"/>
          <p:cNvSpPr txBox="1">
            <a:spLocks noGrp="1"/>
          </p:cNvSpPr>
          <p:nvPr>
            <p:ph type="subTitle" idx="2"/>
          </p:nvPr>
        </p:nvSpPr>
        <p:spPr>
          <a:xfrm>
            <a:off x="713224" y="3492310"/>
            <a:ext cx="2305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deeper insights from the dataset</a:t>
            </a:r>
            <a:endParaRPr dirty="0"/>
          </a:p>
        </p:txBody>
      </p:sp>
      <p:sp>
        <p:nvSpPr>
          <p:cNvPr id="2255" name="Google Shape;2255;p35"/>
          <p:cNvSpPr txBox="1">
            <a:spLocks noGrp="1"/>
          </p:cNvSpPr>
          <p:nvPr>
            <p:ph type="subTitle" idx="4"/>
          </p:nvPr>
        </p:nvSpPr>
        <p:spPr>
          <a:xfrm>
            <a:off x="3591186" y="1733129"/>
            <a:ext cx="2305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will describe the dataset we used </a:t>
            </a:r>
            <a:endParaRPr dirty="0"/>
          </a:p>
        </p:txBody>
      </p:sp>
      <p:sp>
        <p:nvSpPr>
          <p:cNvPr id="2256" name="Google Shape;2256;p35"/>
          <p:cNvSpPr txBox="1">
            <a:spLocks noGrp="1"/>
          </p:cNvSpPr>
          <p:nvPr>
            <p:ph type="title" idx="5"/>
          </p:nvPr>
        </p:nvSpPr>
        <p:spPr>
          <a:xfrm>
            <a:off x="1415375" y="1055329"/>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257" name="Google Shape;2257;p35"/>
          <p:cNvSpPr txBox="1">
            <a:spLocks noGrp="1"/>
          </p:cNvSpPr>
          <p:nvPr>
            <p:ph type="title" idx="6"/>
          </p:nvPr>
        </p:nvSpPr>
        <p:spPr>
          <a:xfrm>
            <a:off x="4176105" y="2814673"/>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258" name="Google Shape;2258;p35"/>
          <p:cNvSpPr txBox="1">
            <a:spLocks noGrp="1"/>
          </p:cNvSpPr>
          <p:nvPr>
            <p:ph type="title" idx="7"/>
          </p:nvPr>
        </p:nvSpPr>
        <p:spPr>
          <a:xfrm>
            <a:off x="1415375" y="2814673"/>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259" name="Google Shape;2259;p35"/>
          <p:cNvSpPr txBox="1">
            <a:spLocks noGrp="1"/>
          </p:cNvSpPr>
          <p:nvPr>
            <p:ph type="title" idx="8"/>
          </p:nvPr>
        </p:nvSpPr>
        <p:spPr>
          <a:xfrm>
            <a:off x="4207365" y="1055329"/>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260" name="Google Shape;2260;p35"/>
          <p:cNvSpPr txBox="1">
            <a:spLocks noGrp="1"/>
          </p:cNvSpPr>
          <p:nvPr>
            <p:ph type="subTitle" idx="9"/>
          </p:nvPr>
        </p:nvSpPr>
        <p:spPr>
          <a:xfrm>
            <a:off x="6320652" y="3492310"/>
            <a:ext cx="2305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Comparison Of Each model and the best one </a:t>
            </a:r>
            <a:endParaRPr dirty="0"/>
          </a:p>
        </p:txBody>
      </p:sp>
      <p:sp>
        <p:nvSpPr>
          <p:cNvPr id="2261" name="Google Shape;2261;p35"/>
          <p:cNvSpPr txBox="1">
            <a:spLocks noGrp="1"/>
          </p:cNvSpPr>
          <p:nvPr>
            <p:ph type="subTitle" idx="13"/>
          </p:nvPr>
        </p:nvSpPr>
        <p:spPr>
          <a:xfrm>
            <a:off x="6125275" y="1733129"/>
            <a:ext cx="2831155"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preparation steps, including cleaning, preprocessing, and feature engineering.</a:t>
            </a:r>
            <a:endParaRPr dirty="0"/>
          </a:p>
        </p:txBody>
      </p:sp>
      <p:sp>
        <p:nvSpPr>
          <p:cNvPr id="2262" name="Google Shape;2262;p35"/>
          <p:cNvSpPr txBox="1">
            <a:spLocks noGrp="1"/>
          </p:cNvSpPr>
          <p:nvPr>
            <p:ph type="title" idx="14"/>
          </p:nvPr>
        </p:nvSpPr>
        <p:spPr>
          <a:xfrm>
            <a:off x="7022801" y="2814673"/>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2263" name="Google Shape;2263;p35"/>
          <p:cNvSpPr txBox="1">
            <a:spLocks noGrp="1"/>
          </p:cNvSpPr>
          <p:nvPr>
            <p:ph type="title" idx="15"/>
          </p:nvPr>
        </p:nvSpPr>
        <p:spPr>
          <a:xfrm>
            <a:off x="6968095" y="1055329"/>
            <a:ext cx="901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264" name="Google Shape;2264;p35"/>
          <p:cNvSpPr txBox="1">
            <a:spLocks noGrp="1"/>
          </p:cNvSpPr>
          <p:nvPr>
            <p:ph type="subTitle" idx="16"/>
          </p:nvPr>
        </p:nvSpPr>
        <p:spPr>
          <a:xfrm>
            <a:off x="713225" y="1476738"/>
            <a:ext cx="2305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Introduction</a:t>
            </a:r>
            <a:endParaRPr dirty="0"/>
          </a:p>
        </p:txBody>
      </p:sp>
      <p:sp>
        <p:nvSpPr>
          <p:cNvPr id="2265" name="Google Shape;2265;p35"/>
          <p:cNvSpPr txBox="1">
            <a:spLocks noGrp="1"/>
          </p:cNvSpPr>
          <p:nvPr>
            <p:ph type="subTitle" idx="17"/>
          </p:nvPr>
        </p:nvSpPr>
        <p:spPr>
          <a:xfrm>
            <a:off x="713225" y="3235930"/>
            <a:ext cx="2305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EDA</a:t>
            </a:r>
            <a:endParaRPr dirty="0"/>
          </a:p>
        </p:txBody>
      </p:sp>
      <p:sp>
        <p:nvSpPr>
          <p:cNvPr id="2266" name="Google Shape;2266;p35"/>
          <p:cNvSpPr txBox="1">
            <a:spLocks noGrp="1"/>
          </p:cNvSpPr>
          <p:nvPr>
            <p:ph type="subTitle" idx="18"/>
          </p:nvPr>
        </p:nvSpPr>
        <p:spPr>
          <a:xfrm>
            <a:off x="3473955" y="3235930"/>
            <a:ext cx="2305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Forecast Models</a:t>
            </a:r>
            <a:endParaRPr dirty="0"/>
          </a:p>
        </p:txBody>
      </p:sp>
      <p:sp>
        <p:nvSpPr>
          <p:cNvPr id="2267" name="Google Shape;2267;p35"/>
          <p:cNvSpPr txBox="1">
            <a:spLocks noGrp="1"/>
          </p:cNvSpPr>
          <p:nvPr>
            <p:ph type="subTitle" idx="19"/>
          </p:nvPr>
        </p:nvSpPr>
        <p:spPr>
          <a:xfrm>
            <a:off x="3505215" y="1476738"/>
            <a:ext cx="2305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Dataset</a:t>
            </a:r>
            <a:endParaRPr dirty="0"/>
          </a:p>
        </p:txBody>
      </p:sp>
      <p:sp>
        <p:nvSpPr>
          <p:cNvPr id="2268" name="Google Shape;2268;p35"/>
          <p:cNvSpPr txBox="1">
            <a:spLocks noGrp="1"/>
          </p:cNvSpPr>
          <p:nvPr>
            <p:ph type="subTitle" idx="20"/>
          </p:nvPr>
        </p:nvSpPr>
        <p:spPr>
          <a:xfrm>
            <a:off x="6320651" y="3235930"/>
            <a:ext cx="2305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2269" name="Google Shape;2269;p35"/>
          <p:cNvSpPr txBox="1">
            <a:spLocks noGrp="1"/>
          </p:cNvSpPr>
          <p:nvPr>
            <p:ph type="subTitle" idx="21"/>
          </p:nvPr>
        </p:nvSpPr>
        <p:spPr>
          <a:xfrm>
            <a:off x="6125275" y="1476738"/>
            <a:ext cx="2643586"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Preprocessing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FC16-7601-6EB2-BAFB-D66B6D693113}"/>
              </a:ext>
            </a:extLst>
          </p:cNvPr>
          <p:cNvSpPr>
            <a:spLocks noGrp="1"/>
          </p:cNvSpPr>
          <p:nvPr>
            <p:ph type="title"/>
          </p:nvPr>
        </p:nvSpPr>
        <p:spPr>
          <a:xfrm>
            <a:off x="720000" y="170850"/>
            <a:ext cx="7704000" cy="572700"/>
          </a:xfrm>
        </p:spPr>
        <p:txBody>
          <a:bodyPr>
            <a:normAutofit fontScale="90000"/>
          </a:bodyPr>
          <a:lstStyle/>
          <a:p>
            <a:r>
              <a:rPr lang="en-US" dirty="0"/>
              <a:t>Decomposing time series – trend, seasonality, residuals</a:t>
            </a:r>
            <a:endParaRPr lang="en-IN" dirty="0"/>
          </a:p>
        </p:txBody>
      </p:sp>
      <p:pic>
        <p:nvPicPr>
          <p:cNvPr id="5" name="Picture 4">
            <a:extLst>
              <a:ext uri="{FF2B5EF4-FFF2-40B4-BE49-F238E27FC236}">
                <a16:creationId xmlns:a16="http://schemas.microsoft.com/office/drawing/2014/main" id="{52528CE1-B399-77F6-0DE3-06657C9A2D71}"/>
              </a:ext>
            </a:extLst>
          </p:cNvPr>
          <p:cNvPicPr>
            <a:picLocks noChangeAspect="1"/>
          </p:cNvPicPr>
          <p:nvPr/>
        </p:nvPicPr>
        <p:blipFill>
          <a:blip r:embed="rId2"/>
          <a:stretch>
            <a:fillRect/>
          </a:stretch>
        </p:blipFill>
        <p:spPr>
          <a:xfrm>
            <a:off x="1816100" y="1135697"/>
            <a:ext cx="5816600" cy="3357563"/>
          </a:xfrm>
          <a:prstGeom prst="rect">
            <a:avLst/>
          </a:prstGeom>
        </p:spPr>
      </p:pic>
    </p:spTree>
    <p:extLst>
      <p:ext uri="{BB962C8B-B14F-4D97-AF65-F5344CB8AC3E}">
        <p14:creationId xmlns:p14="http://schemas.microsoft.com/office/powerpoint/2010/main" val="403935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B949-6EA6-9D23-9674-6B30DB66F25B}"/>
              </a:ext>
            </a:extLst>
          </p:cNvPr>
          <p:cNvSpPr>
            <a:spLocks noGrp="1"/>
          </p:cNvSpPr>
          <p:nvPr>
            <p:ph type="title"/>
          </p:nvPr>
        </p:nvSpPr>
        <p:spPr/>
        <p:txBody>
          <a:bodyPr>
            <a:noAutofit/>
          </a:bodyPr>
          <a:lstStyle/>
          <a:p>
            <a:r>
              <a:rPr lang="en-US" sz="2100" dirty="0"/>
              <a:t>Identifying - seasonal patterns in the electricity load time series</a:t>
            </a:r>
            <a:endParaRPr lang="en-IN" sz="2100" dirty="0"/>
          </a:p>
        </p:txBody>
      </p:sp>
      <p:sp>
        <p:nvSpPr>
          <p:cNvPr id="3" name="Text Placeholder 2">
            <a:extLst>
              <a:ext uri="{FF2B5EF4-FFF2-40B4-BE49-F238E27FC236}">
                <a16:creationId xmlns:a16="http://schemas.microsoft.com/office/drawing/2014/main" id="{FB2B4D00-A93A-F456-31ED-F0011E250A55}"/>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6DFE0DB9-8213-EDC6-8729-1EB22FCA0937}"/>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AE242D0A-0956-185C-10C9-AEF54FF69C90}"/>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1DF23752-FE4F-4C2D-1782-D48BA770A635}"/>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265B8DDB-3C42-0BD0-7FBE-231AA2DD6C16}"/>
              </a:ext>
            </a:extLst>
          </p:cNvPr>
          <p:cNvPicPr>
            <a:picLocks noChangeAspect="1"/>
          </p:cNvPicPr>
          <p:nvPr/>
        </p:nvPicPr>
        <p:blipFill>
          <a:blip r:embed="rId2"/>
          <a:stretch>
            <a:fillRect/>
          </a:stretch>
        </p:blipFill>
        <p:spPr>
          <a:xfrm>
            <a:off x="150019" y="1376441"/>
            <a:ext cx="4571207" cy="3141981"/>
          </a:xfrm>
          <a:prstGeom prst="rect">
            <a:avLst/>
          </a:prstGeom>
        </p:spPr>
      </p:pic>
      <p:pic>
        <p:nvPicPr>
          <p:cNvPr id="10" name="Picture 9">
            <a:extLst>
              <a:ext uri="{FF2B5EF4-FFF2-40B4-BE49-F238E27FC236}">
                <a16:creationId xmlns:a16="http://schemas.microsoft.com/office/drawing/2014/main" id="{07065419-8B1A-C302-944A-C82DE94F5D6D}"/>
              </a:ext>
            </a:extLst>
          </p:cNvPr>
          <p:cNvPicPr>
            <a:picLocks noChangeAspect="1"/>
          </p:cNvPicPr>
          <p:nvPr/>
        </p:nvPicPr>
        <p:blipFill>
          <a:blip r:embed="rId3"/>
          <a:stretch>
            <a:fillRect/>
          </a:stretch>
        </p:blipFill>
        <p:spPr>
          <a:xfrm>
            <a:off x="4838700" y="1376441"/>
            <a:ext cx="4187428" cy="3141981"/>
          </a:xfrm>
          <a:prstGeom prst="rect">
            <a:avLst/>
          </a:prstGeom>
        </p:spPr>
      </p:pic>
      <p:sp>
        <p:nvSpPr>
          <p:cNvPr id="7" name="Slide Number Placeholder 6">
            <a:extLst>
              <a:ext uri="{FF2B5EF4-FFF2-40B4-BE49-F238E27FC236}">
                <a16:creationId xmlns:a16="http://schemas.microsoft.com/office/drawing/2014/main" id="{153ACD82-011E-E0ED-6956-5DC4E370FF22}"/>
              </a:ext>
            </a:extLst>
          </p:cNvPr>
          <p:cNvSpPr>
            <a:spLocks noGrp="1"/>
          </p:cNvSpPr>
          <p:nvPr>
            <p:ph type="sldNum" sz="quarter" idx="12"/>
          </p:nvPr>
        </p:nvSpPr>
        <p:spPr/>
        <p:txBody>
          <a:bodyPr/>
          <a:lstStyle/>
          <a:p>
            <a:fld id="{DF28FB93-0A08-4E7D-8E63-9EFA29F1E093}" type="slidenum">
              <a:rPr lang="en-US" smtClean="0"/>
              <a:pPr/>
              <a:t>21</a:t>
            </a:fld>
            <a:endParaRPr lang="en-US" dirty="0"/>
          </a:p>
        </p:txBody>
      </p:sp>
    </p:spTree>
    <p:extLst>
      <p:ext uri="{BB962C8B-B14F-4D97-AF65-F5344CB8AC3E}">
        <p14:creationId xmlns:p14="http://schemas.microsoft.com/office/powerpoint/2010/main" val="3040701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pic>
        <p:nvPicPr>
          <p:cNvPr id="17" name="Picture 16">
            <a:extLst>
              <a:ext uri="{FF2B5EF4-FFF2-40B4-BE49-F238E27FC236}">
                <a16:creationId xmlns:a16="http://schemas.microsoft.com/office/drawing/2014/main" id="{02EAFBD6-4D74-D79E-C4C7-A5D6211FE678}"/>
              </a:ext>
            </a:extLst>
          </p:cNvPr>
          <p:cNvPicPr>
            <a:picLocks noChangeAspect="1"/>
          </p:cNvPicPr>
          <p:nvPr/>
        </p:nvPicPr>
        <p:blipFill>
          <a:blip r:embed="rId3"/>
          <a:stretch>
            <a:fillRect/>
          </a:stretch>
        </p:blipFill>
        <p:spPr>
          <a:xfrm>
            <a:off x="456843" y="96588"/>
            <a:ext cx="8230313" cy="42797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6" name="Title 1">
            <a:extLst>
              <a:ext uri="{FF2B5EF4-FFF2-40B4-BE49-F238E27FC236}">
                <a16:creationId xmlns:a16="http://schemas.microsoft.com/office/drawing/2014/main" id="{F02242E7-D8CB-D689-6C73-735B1A5DE860}"/>
              </a:ext>
            </a:extLst>
          </p:cNvPr>
          <p:cNvSpPr>
            <a:spLocks noGrp="1"/>
          </p:cNvSpPr>
          <p:nvPr>
            <p:ph type="title"/>
          </p:nvPr>
        </p:nvSpPr>
        <p:spPr>
          <a:xfrm>
            <a:off x="461827" y="294882"/>
            <a:ext cx="4451212" cy="939558"/>
          </a:xfrm>
        </p:spPr>
        <p:txBody>
          <a:bodyPr/>
          <a:lstStyle/>
          <a:p>
            <a:pPr algn="l"/>
            <a:r>
              <a:rPr lang="en-US" sz="2400" b="0" dirty="0"/>
              <a:t>Forecasting Energy Demand using VAR model</a:t>
            </a:r>
            <a:endParaRPr lang="en-IN" sz="2400" b="0" dirty="0"/>
          </a:p>
        </p:txBody>
      </p:sp>
      <p:sp>
        <p:nvSpPr>
          <p:cNvPr id="7" name="Text Placeholder 3">
            <a:extLst>
              <a:ext uri="{FF2B5EF4-FFF2-40B4-BE49-F238E27FC236}">
                <a16:creationId xmlns:a16="http://schemas.microsoft.com/office/drawing/2014/main" id="{457DD3A5-F357-8493-87D2-A3252B508118}"/>
              </a:ext>
            </a:extLst>
          </p:cNvPr>
          <p:cNvSpPr txBox="1">
            <a:spLocks/>
          </p:cNvSpPr>
          <p:nvPr/>
        </p:nvSpPr>
        <p:spPr>
          <a:xfrm>
            <a:off x="299121" y="1234440"/>
            <a:ext cx="4451212" cy="25321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14313" indent="-214313" algn="just">
              <a:buFont typeface="Arial" panose="020B0604020202020204" pitchFamily="34" charset="0"/>
              <a:buChar char="•"/>
            </a:pPr>
            <a:r>
              <a:rPr lang="en-US" dirty="0">
                <a:latin typeface="Ubuntu" panose="020B0504030602030204" pitchFamily="34" charset="0"/>
              </a:rPr>
              <a:t>The Vector Autoregression (VAR) model is a statistical model used to capture the linear interdependencies among multiple time series. It generalizes the autoregressive model (AR) to multiple parallel time series. </a:t>
            </a:r>
          </a:p>
          <a:p>
            <a:pPr marL="214313" indent="-214313" algn="just">
              <a:buFont typeface="Arial" panose="020B0604020202020204" pitchFamily="34" charset="0"/>
              <a:buChar char="•"/>
            </a:pPr>
            <a:r>
              <a:rPr lang="en-US" dirty="0">
                <a:latin typeface="Ubuntu" panose="020B0504030602030204" pitchFamily="34" charset="0"/>
              </a:rPr>
              <a:t>The VAR model captures the interdependencies among multiple time series, allowing for a comprehensive forecast.</a:t>
            </a:r>
          </a:p>
          <a:p>
            <a:pPr marL="214313" indent="-214313" algn="just">
              <a:buFont typeface="Arial" panose="020B0604020202020204" pitchFamily="34" charset="0"/>
              <a:buChar char="•"/>
            </a:pPr>
            <a:r>
              <a:rPr lang="en-US" dirty="0">
                <a:latin typeface="Ubuntu" panose="020B0504030602030204" pitchFamily="34" charset="0"/>
              </a:rPr>
              <a:t>80% of data for training, 20% for testing.</a:t>
            </a:r>
            <a:endParaRPr lang="en-IN" dirty="0">
              <a:latin typeface="Ubuntu" panose="020B0504030602030204" pitchFamily="34" charset="0"/>
            </a:endParaRPr>
          </a:p>
        </p:txBody>
      </p:sp>
      <p:pic>
        <p:nvPicPr>
          <p:cNvPr id="8" name="Picture 7">
            <a:extLst>
              <a:ext uri="{FF2B5EF4-FFF2-40B4-BE49-F238E27FC236}">
                <a16:creationId xmlns:a16="http://schemas.microsoft.com/office/drawing/2014/main" id="{D1651F81-9703-4021-4D76-D0CA8C00AFB1}"/>
              </a:ext>
            </a:extLst>
          </p:cNvPr>
          <p:cNvPicPr>
            <a:picLocks noChangeAspect="1"/>
          </p:cNvPicPr>
          <p:nvPr/>
        </p:nvPicPr>
        <p:blipFill>
          <a:blip r:embed="rId3"/>
          <a:stretch>
            <a:fillRect/>
          </a:stretch>
        </p:blipFill>
        <p:spPr>
          <a:xfrm>
            <a:off x="4913038" y="294882"/>
            <a:ext cx="3931841" cy="42286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pic>
        <p:nvPicPr>
          <p:cNvPr id="19" name="Picture 18">
            <a:extLst>
              <a:ext uri="{FF2B5EF4-FFF2-40B4-BE49-F238E27FC236}">
                <a16:creationId xmlns:a16="http://schemas.microsoft.com/office/drawing/2014/main" id="{C0D255AA-D2D1-7838-A8E6-F7E6B086921D}"/>
              </a:ext>
            </a:extLst>
          </p:cNvPr>
          <p:cNvPicPr>
            <a:picLocks noChangeAspect="1"/>
          </p:cNvPicPr>
          <p:nvPr/>
        </p:nvPicPr>
        <p:blipFill>
          <a:blip r:embed="rId3"/>
          <a:stretch>
            <a:fillRect/>
          </a:stretch>
        </p:blipFill>
        <p:spPr>
          <a:xfrm>
            <a:off x="337961" y="265242"/>
            <a:ext cx="8468078" cy="43285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11" name="Picture 10">
            <a:extLst>
              <a:ext uri="{FF2B5EF4-FFF2-40B4-BE49-F238E27FC236}">
                <a16:creationId xmlns:a16="http://schemas.microsoft.com/office/drawing/2014/main" id="{DE970495-78EA-8806-44C7-E44A3DA93966}"/>
              </a:ext>
            </a:extLst>
          </p:cNvPr>
          <p:cNvPicPr>
            <a:picLocks noChangeAspect="1"/>
          </p:cNvPicPr>
          <p:nvPr/>
        </p:nvPicPr>
        <p:blipFill>
          <a:blip r:embed="rId3"/>
          <a:stretch>
            <a:fillRect/>
          </a:stretch>
        </p:blipFill>
        <p:spPr>
          <a:xfrm>
            <a:off x="337961" y="346517"/>
            <a:ext cx="8468078" cy="44504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pic>
        <p:nvPicPr>
          <p:cNvPr id="7" name="Picture 6">
            <a:extLst>
              <a:ext uri="{FF2B5EF4-FFF2-40B4-BE49-F238E27FC236}">
                <a16:creationId xmlns:a16="http://schemas.microsoft.com/office/drawing/2014/main" id="{0AD4A368-0AE0-764B-4348-CC399631C481}"/>
              </a:ext>
            </a:extLst>
          </p:cNvPr>
          <p:cNvPicPr>
            <a:picLocks noChangeAspect="1"/>
          </p:cNvPicPr>
          <p:nvPr/>
        </p:nvPicPr>
        <p:blipFill>
          <a:blip r:embed="rId3"/>
          <a:stretch>
            <a:fillRect/>
          </a:stretch>
        </p:blipFill>
        <p:spPr>
          <a:xfrm>
            <a:off x="337961" y="137218"/>
            <a:ext cx="8468078" cy="45236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pic>
        <p:nvPicPr>
          <p:cNvPr id="7" name="Picture 6">
            <a:extLst>
              <a:ext uri="{FF2B5EF4-FFF2-40B4-BE49-F238E27FC236}">
                <a16:creationId xmlns:a16="http://schemas.microsoft.com/office/drawing/2014/main" id="{34689351-414D-FFF7-813A-6BA85EF01331}"/>
              </a:ext>
            </a:extLst>
          </p:cNvPr>
          <p:cNvPicPr>
            <a:picLocks noChangeAspect="1"/>
          </p:cNvPicPr>
          <p:nvPr/>
        </p:nvPicPr>
        <p:blipFill>
          <a:blip r:embed="rId3"/>
          <a:stretch>
            <a:fillRect/>
          </a:stretch>
        </p:blipFill>
        <p:spPr>
          <a:xfrm>
            <a:off x="337961" y="248980"/>
            <a:ext cx="8468078" cy="44626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3"/>
        <p:cNvGrpSpPr/>
        <p:nvPr/>
      </p:nvGrpSpPr>
      <p:grpSpPr>
        <a:xfrm>
          <a:off x="0" y="0"/>
          <a:ext cx="0" cy="0"/>
          <a:chOff x="0" y="0"/>
          <a:chExt cx="0" cy="0"/>
        </a:xfrm>
      </p:grpSpPr>
      <p:pic>
        <p:nvPicPr>
          <p:cNvPr id="4" name="Image 153">
            <a:extLst>
              <a:ext uri="{FF2B5EF4-FFF2-40B4-BE49-F238E27FC236}">
                <a16:creationId xmlns:a16="http://schemas.microsoft.com/office/drawing/2014/main" id="{8E11BB2E-8EDA-96DF-7B3B-EEF0C9138F07}"/>
              </a:ext>
            </a:extLst>
          </p:cNvPr>
          <p:cNvPicPr>
            <a:picLocks/>
          </p:cNvPicPr>
          <p:nvPr/>
        </p:nvPicPr>
        <p:blipFill>
          <a:blip r:embed="rId3" cstate="print"/>
          <a:stretch>
            <a:fillRect/>
          </a:stretch>
        </p:blipFill>
        <p:spPr>
          <a:xfrm>
            <a:off x="4836160" y="680402"/>
            <a:ext cx="4033520" cy="2888615"/>
          </a:xfrm>
          <a:prstGeom prst="rect">
            <a:avLst/>
          </a:prstGeom>
        </p:spPr>
      </p:pic>
      <p:sp>
        <p:nvSpPr>
          <p:cNvPr id="6" name="TextBox 5">
            <a:extLst>
              <a:ext uri="{FF2B5EF4-FFF2-40B4-BE49-F238E27FC236}">
                <a16:creationId xmlns:a16="http://schemas.microsoft.com/office/drawing/2014/main" id="{1FEA82C3-924D-9831-36F8-837396DE9639}"/>
              </a:ext>
            </a:extLst>
          </p:cNvPr>
          <p:cNvSpPr txBox="1"/>
          <p:nvPr/>
        </p:nvSpPr>
        <p:spPr>
          <a:xfrm>
            <a:off x="121920" y="1090671"/>
            <a:ext cx="4572000" cy="2962158"/>
          </a:xfrm>
          <a:prstGeom prst="rect">
            <a:avLst/>
          </a:prstGeom>
          <a:noFill/>
        </p:spPr>
        <p:txBody>
          <a:bodyPr wrap="square">
            <a:spAutoFit/>
          </a:bodyPr>
          <a:lstStyle/>
          <a:p>
            <a:pPr lvl="0" algn="just">
              <a:lnSpc>
                <a:spcPct val="150000"/>
              </a:lnSpc>
              <a:spcAft>
                <a:spcPts val="800"/>
              </a:spcAft>
              <a:buSzPts val="1000"/>
              <a:tabLst>
                <a:tab pos="457200" algn="l"/>
              </a:tabLst>
            </a:pPr>
            <a:r>
              <a:rPr lang="en-IN" sz="1400" kern="100" dirty="0">
                <a:effectLst/>
                <a:latin typeface="Times New Roman" panose="02020603050405020304" pitchFamily="18" charset="0"/>
                <a:ea typeface="Calibri" panose="020F0502020204030204" pitchFamily="34" charset="0"/>
              </a:rPr>
              <a:t>A powerful ensemble learning model known for its ability to handle complex relationships and potentially outperform traditional models. It was investigated for its potential to learn intricate patterns from historical consumption and weather data, leading to superior forecasting accuracy. XGBoost uses a technique called gradient boosting, where each new tree learns to improve upon the errors of the previous trees. This sequential learning leads to a more accurate ensemble model.</a:t>
            </a:r>
          </a:p>
        </p:txBody>
      </p:sp>
      <p:sp>
        <p:nvSpPr>
          <p:cNvPr id="10" name="TextBox 9">
            <a:extLst>
              <a:ext uri="{FF2B5EF4-FFF2-40B4-BE49-F238E27FC236}">
                <a16:creationId xmlns:a16="http://schemas.microsoft.com/office/drawing/2014/main" id="{212510B7-45F4-D0FF-A8A8-3838AC1CC7EC}"/>
              </a:ext>
            </a:extLst>
          </p:cNvPr>
          <p:cNvSpPr txBox="1"/>
          <p:nvPr/>
        </p:nvSpPr>
        <p:spPr>
          <a:xfrm>
            <a:off x="365760" y="382785"/>
            <a:ext cx="3718560" cy="707886"/>
          </a:xfrm>
          <a:prstGeom prst="rect">
            <a:avLst/>
          </a:prstGeom>
          <a:noFill/>
        </p:spPr>
        <p:txBody>
          <a:bodyPr wrap="square">
            <a:spAutoFit/>
          </a:bodyPr>
          <a:lstStyle/>
          <a:p>
            <a:r>
              <a:rPr lang="en-IN" sz="2000" dirty="0"/>
              <a:t>Forecasting Energy Demand using XGBOOST model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B03D-2B54-1F26-3E61-015FC57C86D4}"/>
              </a:ext>
            </a:extLst>
          </p:cNvPr>
          <p:cNvSpPr>
            <a:spLocks noGrp="1"/>
          </p:cNvSpPr>
          <p:nvPr>
            <p:ph type="title"/>
          </p:nvPr>
        </p:nvSpPr>
        <p:spPr>
          <a:xfrm>
            <a:off x="720000" y="257083"/>
            <a:ext cx="7704000" cy="572700"/>
          </a:xfrm>
        </p:spPr>
        <p:txBody>
          <a:bodyPr>
            <a:normAutofit fontScale="90000"/>
          </a:bodyPr>
          <a:lstStyle/>
          <a:p>
            <a:r>
              <a:rPr lang="en-US" dirty="0"/>
              <a:t>Performance Metric Comparison Across Models</a:t>
            </a:r>
            <a:endParaRPr lang="en-IN" dirty="0"/>
          </a:p>
        </p:txBody>
      </p:sp>
      <p:pic>
        <p:nvPicPr>
          <p:cNvPr id="12" name="Picture 11">
            <a:extLst>
              <a:ext uri="{FF2B5EF4-FFF2-40B4-BE49-F238E27FC236}">
                <a16:creationId xmlns:a16="http://schemas.microsoft.com/office/drawing/2014/main" id="{E31BA090-4637-EAD3-617D-011EA3C8AF12}"/>
              </a:ext>
            </a:extLst>
          </p:cNvPr>
          <p:cNvPicPr>
            <a:picLocks noChangeAspect="1"/>
          </p:cNvPicPr>
          <p:nvPr/>
        </p:nvPicPr>
        <p:blipFill>
          <a:blip r:embed="rId2"/>
          <a:stretch>
            <a:fillRect/>
          </a:stretch>
        </p:blipFill>
        <p:spPr>
          <a:xfrm>
            <a:off x="1016000" y="1283245"/>
            <a:ext cx="7112000" cy="3149055"/>
          </a:xfrm>
          <a:prstGeom prst="rect">
            <a:avLst/>
          </a:prstGeom>
        </p:spPr>
      </p:pic>
    </p:spTree>
    <p:extLst>
      <p:ext uri="{BB962C8B-B14F-4D97-AF65-F5344CB8AC3E}">
        <p14:creationId xmlns:p14="http://schemas.microsoft.com/office/powerpoint/2010/main" val="399208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36"/>
          <p:cNvSpPr txBox="1">
            <a:spLocks noGrp="1"/>
          </p:cNvSpPr>
          <p:nvPr>
            <p:ph type="title"/>
          </p:nvPr>
        </p:nvSpPr>
        <p:spPr>
          <a:xfrm>
            <a:off x="779235" y="908559"/>
            <a:ext cx="7704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Energy Demand?</a:t>
            </a:r>
            <a:endParaRPr dirty="0"/>
          </a:p>
        </p:txBody>
      </p:sp>
      <p:sp>
        <p:nvSpPr>
          <p:cNvPr id="2275" name="Google Shape;2275;p36"/>
          <p:cNvSpPr txBox="1">
            <a:spLocks noGrp="1"/>
          </p:cNvSpPr>
          <p:nvPr>
            <p:ph type="subTitle" idx="1"/>
          </p:nvPr>
        </p:nvSpPr>
        <p:spPr>
          <a:xfrm>
            <a:off x="909150" y="1779934"/>
            <a:ext cx="5067600" cy="45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Energy demand is the amount of energy that is consumed by a specific system over a given period of time. It's measured in watts (W) for instantaneous power or kilowatt-hours (kWh) for total consumption. </a:t>
            </a:r>
            <a:endParaRPr dirty="0"/>
          </a:p>
        </p:txBody>
      </p:sp>
      <p:sp>
        <p:nvSpPr>
          <p:cNvPr id="2276" name="Google Shape;2276;p36"/>
          <p:cNvSpPr txBox="1">
            <a:spLocks noGrp="1"/>
          </p:cNvSpPr>
          <p:nvPr>
            <p:ph type="title" idx="2"/>
          </p:nvPr>
        </p:nvSpPr>
        <p:spPr>
          <a:xfrm>
            <a:off x="700844" y="276820"/>
            <a:ext cx="1324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grpSp>
        <p:nvGrpSpPr>
          <p:cNvPr id="2277" name="Google Shape;2277;p36"/>
          <p:cNvGrpSpPr/>
          <p:nvPr/>
        </p:nvGrpSpPr>
        <p:grpSpPr>
          <a:xfrm>
            <a:off x="-125" y="1974925"/>
            <a:ext cx="9144167" cy="3244775"/>
            <a:chOff x="-125" y="1974925"/>
            <a:chExt cx="9144167" cy="3244775"/>
          </a:xfrm>
        </p:grpSpPr>
        <p:sp>
          <p:nvSpPr>
            <p:cNvPr id="2278" name="Google Shape;2278;p36"/>
            <p:cNvSpPr/>
            <p:nvPr/>
          </p:nvSpPr>
          <p:spPr>
            <a:xfrm flipH="1">
              <a:off x="5459912" y="1974925"/>
              <a:ext cx="2773318" cy="2043521"/>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36"/>
            <p:cNvGrpSpPr/>
            <p:nvPr/>
          </p:nvGrpSpPr>
          <p:grpSpPr>
            <a:xfrm>
              <a:off x="6659788" y="3252040"/>
              <a:ext cx="275225" cy="539575"/>
              <a:chOff x="1386750" y="433250"/>
              <a:chExt cx="275225" cy="539575"/>
            </a:xfrm>
          </p:grpSpPr>
          <p:sp>
            <p:nvSpPr>
              <p:cNvPr id="2280" name="Google Shape;2280;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36"/>
              <p:cNvGrpSpPr/>
              <p:nvPr/>
            </p:nvGrpSpPr>
            <p:grpSpPr>
              <a:xfrm>
                <a:off x="1458450" y="546675"/>
                <a:ext cx="131800" cy="426150"/>
                <a:chOff x="1458450" y="546675"/>
                <a:chExt cx="131800" cy="426150"/>
              </a:xfrm>
            </p:grpSpPr>
            <p:sp>
              <p:nvSpPr>
                <p:cNvPr id="2282" name="Google Shape;2282;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5" name="Google Shape;2285;p36"/>
            <p:cNvSpPr/>
            <p:nvPr/>
          </p:nvSpPr>
          <p:spPr>
            <a:xfrm>
              <a:off x="4560563" y="3778050"/>
              <a:ext cx="45720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36"/>
            <p:cNvGrpSpPr/>
            <p:nvPr/>
          </p:nvGrpSpPr>
          <p:grpSpPr>
            <a:xfrm>
              <a:off x="3536675" y="3092321"/>
              <a:ext cx="274400" cy="697175"/>
              <a:chOff x="4205325" y="3518568"/>
              <a:chExt cx="274400" cy="697175"/>
            </a:xfrm>
          </p:grpSpPr>
          <p:sp>
            <p:nvSpPr>
              <p:cNvPr id="2287" name="Google Shape;2287;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36"/>
              <p:cNvGrpSpPr/>
              <p:nvPr/>
            </p:nvGrpSpPr>
            <p:grpSpPr>
              <a:xfrm>
                <a:off x="4276225" y="3645318"/>
                <a:ext cx="131775" cy="570425"/>
                <a:chOff x="3901050" y="2424675"/>
                <a:chExt cx="131775" cy="570425"/>
              </a:xfrm>
            </p:grpSpPr>
            <p:sp>
              <p:nvSpPr>
                <p:cNvPr id="2289" name="Google Shape;2289;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2" name="Google Shape;2292;p36"/>
            <p:cNvGrpSpPr/>
            <p:nvPr/>
          </p:nvGrpSpPr>
          <p:grpSpPr>
            <a:xfrm>
              <a:off x="3861788" y="3252040"/>
              <a:ext cx="275225" cy="539575"/>
              <a:chOff x="1386750" y="433250"/>
              <a:chExt cx="275225" cy="539575"/>
            </a:xfrm>
          </p:grpSpPr>
          <p:sp>
            <p:nvSpPr>
              <p:cNvPr id="2293" name="Google Shape;2293;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36"/>
              <p:cNvGrpSpPr/>
              <p:nvPr/>
            </p:nvGrpSpPr>
            <p:grpSpPr>
              <a:xfrm>
                <a:off x="1458450" y="546675"/>
                <a:ext cx="131800" cy="426150"/>
                <a:chOff x="1458450" y="546675"/>
                <a:chExt cx="131800" cy="426150"/>
              </a:xfrm>
            </p:grpSpPr>
            <p:sp>
              <p:nvSpPr>
                <p:cNvPr id="2295" name="Google Shape;2295;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8" name="Google Shape;2298;p36"/>
            <p:cNvGrpSpPr/>
            <p:nvPr/>
          </p:nvGrpSpPr>
          <p:grpSpPr>
            <a:xfrm>
              <a:off x="120000" y="3093373"/>
              <a:ext cx="687200" cy="697175"/>
              <a:chOff x="974775" y="275650"/>
              <a:chExt cx="687200" cy="697175"/>
            </a:xfrm>
          </p:grpSpPr>
          <p:sp>
            <p:nvSpPr>
              <p:cNvPr id="2299" name="Google Shape;2299;p36"/>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36"/>
              <p:cNvGrpSpPr/>
              <p:nvPr/>
            </p:nvGrpSpPr>
            <p:grpSpPr>
              <a:xfrm>
                <a:off x="1267500" y="402400"/>
                <a:ext cx="131775" cy="570425"/>
                <a:chOff x="1267500" y="402400"/>
                <a:chExt cx="131775" cy="570425"/>
              </a:xfrm>
            </p:grpSpPr>
            <p:sp>
              <p:nvSpPr>
                <p:cNvPr id="2301" name="Google Shape;2301;p36"/>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36"/>
              <p:cNvGrpSpPr/>
              <p:nvPr/>
            </p:nvGrpSpPr>
            <p:grpSpPr>
              <a:xfrm>
                <a:off x="1458450" y="546675"/>
                <a:ext cx="131800" cy="426150"/>
                <a:chOff x="1458450" y="546675"/>
                <a:chExt cx="131800" cy="426150"/>
              </a:xfrm>
            </p:grpSpPr>
            <p:sp>
              <p:nvSpPr>
                <p:cNvPr id="2306" name="Google Shape;2306;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36"/>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0" name="Google Shape;2310;p36"/>
              <p:cNvGrpSpPr/>
              <p:nvPr/>
            </p:nvGrpSpPr>
            <p:grpSpPr>
              <a:xfrm>
                <a:off x="1045675" y="402400"/>
                <a:ext cx="132600" cy="570425"/>
                <a:chOff x="1045675" y="402400"/>
                <a:chExt cx="132600" cy="570425"/>
              </a:xfrm>
            </p:grpSpPr>
            <p:sp>
              <p:nvSpPr>
                <p:cNvPr id="2311" name="Google Shape;2311;p36"/>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5" name="Google Shape;2315;p36"/>
            <p:cNvGrpSpPr/>
            <p:nvPr/>
          </p:nvGrpSpPr>
          <p:grpSpPr>
            <a:xfrm>
              <a:off x="0" y="4162501"/>
              <a:ext cx="9144042" cy="342906"/>
              <a:chOff x="-12" y="127800"/>
              <a:chExt cx="9144042" cy="535205"/>
            </a:xfrm>
          </p:grpSpPr>
          <p:sp>
            <p:nvSpPr>
              <p:cNvPr id="2316" name="Google Shape;2316;p3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36"/>
            <p:cNvSpPr/>
            <p:nvPr/>
          </p:nvSpPr>
          <p:spPr>
            <a:xfrm>
              <a:off x="-125" y="3778050"/>
              <a:ext cx="4572000" cy="19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0" y="3970200"/>
              <a:ext cx="9144000" cy="255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flipH="1">
              <a:off x="6411150" y="2461674"/>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9" name="Google Shape;2359;p36"/>
            <p:cNvGrpSpPr/>
            <p:nvPr/>
          </p:nvGrpSpPr>
          <p:grpSpPr>
            <a:xfrm>
              <a:off x="6927238" y="3295225"/>
              <a:ext cx="388650" cy="1075800"/>
              <a:chOff x="8604725" y="1802350"/>
              <a:chExt cx="388650" cy="1075800"/>
            </a:xfrm>
          </p:grpSpPr>
          <p:sp>
            <p:nvSpPr>
              <p:cNvPr id="2360" name="Google Shape;2360;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36"/>
            <p:cNvGrpSpPr/>
            <p:nvPr/>
          </p:nvGrpSpPr>
          <p:grpSpPr>
            <a:xfrm>
              <a:off x="4562125" y="4113525"/>
              <a:ext cx="306075" cy="248525"/>
              <a:chOff x="3769250" y="3246050"/>
              <a:chExt cx="306075" cy="248525"/>
            </a:xfrm>
          </p:grpSpPr>
          <p:sp>
            <p:nvSpPr>
              <p:cNvPr id="2369" name="Google Shape;2369;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36"/>
            <p:cNvGrpSpPr/>
            <p:nvPr/>
          </p:nvGrpSpPr>
          <p:grpSpPr>
            <a:xfrm>
              <a:off x="7485763" y="3447625"/>
              <a:ext cx="388650" cy="1075800"/>
              <a:chOff x="8604725" y="1802350"/>
              <a:chExt cx="388650" cy="1075800"/>
            </a:xfrm>
          </p:grpSpPr>
          <p:sp>
            <p:nvSpPr>
              <p:cNvPr id="2374" name="Google Shape;2374;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36"/>
            <p:cNvGrpSpPr/>
            <p:nvPr/>
          </p:nvGrpSpPr>
          <p:grpSpPr>
            <a:xfrm>
              <a:off x="8044288" y="3295225"/>
              <a:ext cx="388650" cy="1075800"/>
              <a:chOff x="8604725" y="1802350"/>
              <a:chExt cx="388650" cy="1075800"/>
            </a:xfrm>
          </p:grpSpPr>
          <p:sp>
            <p:nvSpPr>
              <p:cNvPr id="2383" name="Google Shape;2383;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36"/>
            <p:cNvGrpSpPr/>
            <p:nvPr/>
          </p:nvGrpSpPr>
          <p:grpSpPr>
            <a:xfrm>
              <a:off x="8602813" y="3447625"/>
              <a:ext cx="388650" cy="1075800"/>
              <a:chOff x="8604725" y="1802350"/>
              <a:chExt cx="388650" cy="1075800"/>
            </a:xfrm>
          </p:grpSpPr>
          <p:sp>
            <p:nvSpPr>
              <p:cNvPr id="2392" name="Google Shape;2392;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36"/>
            <p:cNvSpPr/>
            <p:nvPr/>
          </p:nvSpPr>
          <p:spPr>
            <a:xfrm>
              <a:off x="0" y="4371025"/>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36"/>
            <p:cNvGrpSpPr/>
            <p:nvPr/>
          </p:nvGrpSpPr>
          <p:grpSpPr>
            <a:xfrm>
              <a:off x="5020625" y="4113525"/>
              <a:ext cx="306075" cy="248525"/>
              <a:chOff x="3769250" y="3246050"/>
              <a:chExt cx="306075" cy="248525"/>
            </a:xfrm>
          </p:grpSpPr>
          <p:sp>
            <p:nvSpPr>
              <p:cNvPr id="2402" name="Google Shape;240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36"/>
            <p:cNvGrpSpPr/>
            <p:nvPr/>
          </p:nvGrpSpPr>
          <p:grpSpPr>
            <a:xfrm>
              <a:off x="5479125" y="4113525"/>
              <a:ext cx="306075" cy="248525"/>
              <a:chOff x="3769250" y="3246050"/>
              <a:chExt cx="306075" cy="248525"/>
            </a:xfrm>
          </p:grpSpPr>
          <p:sp>
            <p:nvSpPr>
              <p:cNvPr id="2407" name="Google Shape;2407;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36"/>
            <p:cNvGrpSpPr/>
            <p:nvPr/>
          </p:nvGrpSpPr>
          <p:grpSpPr>
            <a:xfrm>
              <a:off x="5937625" y="4113525"/>
              <a:ext cx="306075" cy="248525"/>
              <a:chOff x="3769250" y="3246050"/>
              <a:chExt cx="306075" cy="248525"/>
            </a:xfrm>
          </p:grpSpPr>
          <p:sp>
            <p:nvSpPr>
              <p:cNvPr id="2412" name="Google Shape;241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6"/>
            <p:cNvGrpSpPr/>
            <p:nvPr/>
          </p:nvGrpSpPr>
          <p:grpSpPr>
            <a:xfrm>
              <a:off x="5937618" y="3721371"/>
              <a:ext cx="306075" cy="248525"/>
              <a:chOff x="3769250" y="3246050"/>
              <a:chExt cx="306075" cy="248525"/>
            </a:xfrm>
          </p:grpSpPr>
          <p:sp>
            <p:nvSpPr>
              <p:cNvPr id="2417" name="Google Shape;2417;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36"/>
            <p:cNvGrpSpPr/>
            <p:nvPr/>
          </p:nvGrpSpPr>
          <p:grpSpPr>
            <a:xfrm>
              <a:off x="6396118" y="3721371"/>
              <a:ext cx="306075" cy="248525"/>
              <a:chOff x="3769250" y="3246050"/>
              <a:chExt cx="306075" cy="248525"/>
            </a:xfrm>
          </p:grpSpPr>
          <p:sp>
            <p:nvSpPr>
              <p:cNvPr id="2422" name="Google Shape;242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36"/>
            <p:cNvSpPr/>
            <p:nvPr/>
          </p:nvSpPr>
          <p:spPr>
            <a:xfrm>
              <a:off x="5023488" y="35528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3316150" y="422590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flipH="1">
              <a:off x="2998600" y="38252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36"/>
            <p:cNvGrpSpPr/>
            <p:nvPr/>
          </p:nvGrpSpPr>
          <p:grpSpPr>
            <a:xfrm>
              <a:off x="1795225" y="3678009"/>
              <a:ext cx="274400" cy="697175"/>
              <a:chOff x="4205325" y="3518568"/>
              <a:chExt cx="274400" cy="697175"/>
            </a:xfrm>
          </p:grpSpPr>
          <p:sp>
            <p:nvSpPr>
              <p:cNvPr id="2430" name="Google Shape;2430;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36"/>
              <p:cNvGrpSpPr/>
              <p:nvPr/>
            </p:nvGrpSpPr>
            <p:grpSpPr>
              <a:xfrm>
                <a:off x="4276225" y="3645318"/>
                <a:ext cx="131775" cy="570425"/>
                <a:chOff x="3901050" y="2424675"/>
                <a:chExt cx="131775" cy="570425"/>
              </a:xfrm>
            </p:grpSpPr>
            <p:sp>
              <p:nvSpPr>
                <p:cNvPr id="2432" name="Google Shape;2432;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5" name="Google Shape;2435;p36"/>
            <p:cNvGrpSpPr/>
            <p:nvPr/>
          </p:nvGrpSpPr>
          <p:grpSpPr>
            <a:xfrm>
              <a:off x="2120350" y="3678009"/>
              <a:ext cx="274400" cy="697175"/>
              <a:chOff x="4205325" y="3518568"/>
              <a:chExt cx="274400" cy="697175"/>
            </a:xfrm>
          </p:grpSpPr>
          <p:sp>
            <p:nvSpPr>
              <p:cNvPr id="2436" name="Google Shape;2436;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36"/>
              <p:cNvGrpSpPr/>
              <p:nvPr/>
            </p:nvGrpSpPr>
            <p:grpSpPr>
              <a:xfrm>
                <a:off x="4276225" y="3645318"/>
                <a:ext cx="131775" cy="570425"/>
                <a:chOff x="3901050" y="2424675"/>
                <a:chExt cx="131775" cy="570425"/>
              </a:xfrm>
            </p:grpSpPr>
            <p:sp>
              <p:nvSpPr>
                <p:cNvPr id="2438" name="Google Shape;2438;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1" name="Google Shape;2441;p36"/>
            <p:cNvGrpSpPr/>
            <p:nvPr/>
          </p:nvGrpSpPr>
          <p:grpSpPr>
            <a:xfrm>
              <a:off x="2445463" y="3837727"/>
              <a:ext cx="275225" cy="539575"/>
              <a:chOff x="1386750" y="433250"/>
              <a:chExt cx="275225" cy="539575"/>
            </a:xfrm>
          </p:grpSpPr>
          <p:sp>
            <p:nvSpPr>
              <p:cNvPr id="2442" name="Google Shape;2442;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36"/>
              <p:cNvGrpSpPr/>
              <p:nvPr/>
            </p:nvGrpSpPr>
            <p:grpSpPr>
              <a:xfrm>
                <a:off x="1458450" y="546675"/>
                <a:ext cx="131800" cy="426150"/>
                <a:chOff x="1458450" y="546675"/>
                <a:chExt cx="131800" cy="426150"/>
              </a:xfrm>
            </p:grpSpPr>
            <p:sp>
              <p:nvSpPr>
                <p:cNvPr id="2444" name="Google Shape;2444;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7" name="Google Shape;2447;p36"/>
            <p:cNvSpPr/>
            <p:nvPr/>
          </p:nvSpPr>
          <p:spPr>
            <a:xfrm>
              <a:off x="0" y="4505225"/>
              <a:ext cx="9144000" cy="63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36"/>
            <p:cNvGrpSpPr/>
            <p:nvPr/>
          </p:nvGrpSpPr>
          <p:grpSpPr>
            <a:xfrm>
              <a:off x="0" y="4505226"/>
              <a:ext cx="9144042" cy="342906"/>
              <a:chOff x="-12" y="127800"/>
              <a:chExt cx="9144042" cy="535205"/>
            </a:xfrm>
          </p:grpSpPr>
          <p:sp>
            <p:nvSpPr>
              <p:cNvPr id="2449" name="Google Shape;2449;p3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36"/>
            <p:cNvSpPr/>
            <p:nvPr/>
          </p:nvSpPr>
          <p:spPr>
            <a:xfrm>
              <a:off x="0" y="471365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36"/>
            <p:cNvGrpSpPr/>
            <p:nvPr/>
          </p:nvGrpSpPr>
          <p:grpSpPr>
            <a:xfrm flipH="1">
              <a:off x="2799500" y="4464750"/>
              <a:ext cx="306075" cy="248525"/>
              <a:chOff x="3769250" y="3246050"/>
              <a:chExt cx="306075" cy="248525"/>
            </a:xfrm>
          </p:grpSpPr>
          <p:sp>
            <p:nvSpPr>
              <p:cNvPr id="2491" name="Google Shape;2491;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36"/>
            <p:cNvGrpSpPr/>
            <p:nvPr/>
          </p:nvGrpSpPr>
          <p:grpSpPr>
            <a:xfrm flipH="1">
              <a:off x="2341000" y="4464750"/>
              <a:ext cx="306075" cy="248525"/>
              <a:chOff x="3769250" y="3246050"/>
              <a:chExt cx="306075" cy="248525"/>
            </a:xfrm>
          </p:grpSpPr>
          <p:sp>
            <p:nvSpPr>
              <p:cNvPr id="2496" name="Google Shape;2496;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36"/>
            <p:cNvGrpSpPr/>
            <p:nvPr/>
          </p:nvGrpSpPr>
          <p:grpSpPr>
            <a:xfrm flipH="1">
              <a:off x="1882500" y="4464750"/>
              <a:ext cx="306075" cy="248525"/>
              <a:chOff x="3769250" y="3246050"/>
              <a:chExt cx="306075" cy="248525"/>
            </a:xfrm>
          </p:grpSpPr>
          <p:sp>
            <p:nvSpPr>
              <p:cNvPr id="2501" name="Google Shape;2501;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36"/>
            <p:cNvGrpSpPr/>
            <p:nvPr/>
          </p:nvGrpSpPr>
          <p:grpSpPr>
            <a:xfrm flipH="1">
              <a:off x="3179200" y="4128775"/>
              <a:ext cx="306075" cy="248525"/>
              <a:chOff x="3769250" y="3246050"/>
              <a:chExt cx="306075" cy="248525"/>
            </a:xfrm>
          </p:grpSpPr>
          <p:sp>
            <p:nvSpPr>
              <p:cNvPr id="2506" name="Google Shape;2506;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36"/>
            <p:cNvGrpSpPr/>
            <p:nvPr/>
          </p:nvGrpSpPr>
          <p:grpSpPr>
            <a:xfrm>
              <a:off x="4009200" y="4172458"/>
              <a:ext cx="275225" cy="539575"/>
              <a:chOff x="1386750" y="433250"/>
              <a:chExt cx="275225" cy="539575"/>
            </a:xfrm>
          </p:grpSpPr>
          <p:sp>
            <p:nvSpPr>
              <p:cNvPr id="2511" name="Google Shape;2511;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36"/>
              <p:cNvGrpSpPr/>
              <p:nvPr/>
            </p:nvGrpSpPr>
            <p:grpSpPr>
              <a:xfrm>
                <a:off x="1458450" y="546675"/>
                <a:ext cx="131800" cy="426150"/>
                <a:chOff x="1458450" y="546675"/>
                <a:chExt cx="131800" cy="426150"/>
              </a:xfrm>
            </p:grpSpPr>
            <p:sp>
              <p:nvSpPr>
                <p:cNvPr id="2513" name="Google Shape;2513;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6" name="Google Shape;2516;p36"/>
            <p:cNvGrpSpPr/>
            <p:nvPr/>
          </p:nvGrpSpPr>
          <p:grpSpPr>
            <a:xfrm>
              <a:off x="842771" y="3859941"/>
              <a:ext cx="388650" cy="1075800"/>
              <a:chOff x="8604725" y="1802350"/>
              <a:chExt cx="388650" cy="1075800"/>
            </a:xfrm>
          </p:grpSpPr>
          <p:sp>
            <p:nvSpPr>
              <p:cNvPr id="2517" name="Google Shape;2517;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5" name="Google Shape;2525;p36"/>
            <p:cNvSpPr/>
            <p:nvPr/>
          </p:nvSpPr>
          <p:spPr>
            <a:xfrm>
              <a:off x="0" y="4848125"/>
              <a:ext cx="9144000" cy="29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36"/>
            <p:cNvGrpSpPr/>
            <p:nvPr/>
          </p:nvGrpSpPr>
          <p:grpSpPr>
            <a:xfrm>
              <a:off x="324571" y="4143900"/>
              <a:ext cx="388650" cy="1075800"/>
              <a:chOff x="8604725" y="1802350"/>
              <a:chExt cx="388650" cy="1075800"/>
            </a:xfrm>
          </p:grpSpPr>
          <p:sp>
            <p:nvSpPr>
              <p:cNvPr id="2527" name="Google Shape;2527;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7330-EA31-F656-C011-57D501D91EC4}"/>
              </a:ext>
            </a:extLst>
          </p:cNvPr>
          <p:cNvSpPr>
            <a:spLocks noGrp="1"/>
          </p:cNvSpPr>
          <p:nvPr>
            <p:ph type="title"/>
          </p:nvPr>
        </p:nvSpPr>
        <p:spPr/>
        <p:txBody>
          <a:bodyPr/>
          <a:lstStyle/>
          <a:p>
            <a:r>
              <a:rPr lang="en-US" dirty="0"/>
              <a:t>HYPERPARAMETER TUNED XGBOOST MODEL – EVALATION REPORT</a:t>
            </a:r>
            <a:endParaRPr lang="en-IN" dirty="0"/>
          </a:p>
        </p:txBody>
      </p:sp>
      <p:sp>
        <p:nvSpPr>
          <p:cNvPr id="3" name="Picture Placeholder 2">
            <a:extLst>
              <a:ext uri="{FF2B5EF4-FFF2-40B4-BE49-F238E27FC236}">
                <a16:creationId xmlns:a16="http://schemas.microsoft.com/office/drawing/2014/main" id="{5744B048-07D5-FDB7-6B1F-46BD6944D01B}"/>
              </a:ext>
            </a:extLst>
          </p:cNvPr>
          <p:cNvSpPr>
            <a:spLocks noGrp="1"/>
          </p:cNvSpPr>
          <p:nvPr>
            <p:ph type="pic" idx="1"/>
          </p:nvPr>
        </p:nvSpPr>
        <p:spPr/>
      </p:sp>
      <p:sp>
        <p:nvSpPr>
          <p:cNvPr id="4" name="Text Placeholder 3">
            <a:extLst>
              <a:ext uri="{FF2B5EF4-FFF2-40B4-BE49-F238E27FC236}">
                <a16:creationId xmlns:a16="http://schemas.microsoft.com/office/drawing/2014/main" id="{E5DF41A9-C9A0-5DD3-3630-4644E1AAC1C8}"/>
              </a:ext>
            </a:extLst>
          </p:cNvPr>
          <p:cNvSpPr>
            <a:spLocks noGrp="1"/>
          </p:cNvSpPr>
          <p:nvPr>
            <p:ph type="body" sz="half" idx="2"/>
          </p:nvPr>
        </p:nvSpPr>
        <p:spPr>
          <a:xfrm>
            <a:off x="685347" y="1936844"/>
            <a:ext cx="4451212" cy="2532101"/>
          </a:xfrm>
        </p:spPr>
        <p:txBody>
          <a:bodyPr/>
          <a:lstStyle/>
          <a:p>
            <a:pPr algn="l"/>
            <a:r>
              <a:rPr lang="en-IN" dirty="0" err="1"/>
              <a:t>XGBoost</a:t>
            </a:r>
            <a:r>
              <a:rPr lang="en-IN" dirty="0"/>
              <a:t> Root Mean Square Error: 1.4429037223208991</a:t>
            </a:r>
          </a:p>
          <a:p>
            <a:pPr algn="l"/>
            <a:r>
              <a:rPr lang="en-IN" dirty="0" err="1"/>
              <a:t>XGBoost</a:t>
            </a:r>
            <a:r>
              <a:rPr lang="en-IN" dirty="0"/>
              <a:t> Mean Absolute Error: 1.053767606436488</a:t>
            </a:r>
          </a:p>
          <a:p>
            <a:pPr algn="l"/>
            <a:r>
              <a:rPr lang="en-IN" dirty="0" err="1"/>
              <a:t>XGBoost</a:t>
            </a:r>
            <a:r>
              <a:rPr lang="en-IN" dirty="0"/>
              <a:t> Mean Absolute Percentage Error: 0.14293152265917966</a:t>
            </a:r>
          </a:p>
          <a:p>
            <a:pPr algn="l"/>
            <a:r>
              <a:rPr lang="en-IN" dirty="0" err="1"/>
              <a:t>XGBoost</a:t>
            </a:r>
            <a:r>
              <a:rPr lang="en-IN" dirty="0"/>
              <a:t> R-squared: 0.9998991496606564</a:t>
            </a:r>
          </a:p>
          <a:p>
            <a:pPr algn="l"/>
            <a:r>
              <a:rPr lang="en-IN" dirty="0" err="1"/>
              <a:t>XGBoost</a:t>
            </a:r>
            <a:r>
              <a:rPr lang="en-IN" dirty="0"/>
              <a:t> Explained Variance Score: 0.9999004729624164</a:t>
            </a:r>
          </a:p>
          <a:p>
            <a:pPr algn="l"/>
            <a:r>
              <a:rPr lang="en-IN" dirty="0" err="1"/>
              <a:t>XGBoost</a:t>
            </a:r>
            <a:r>
              <a:rPr lang="en-IN" dirty="0"/>
              <a:t> Max Error: 10.50244140625</a:t>
            </a:r>
          </a:p>
        </p:txBody>
      </p:sp>
      <p:pic>
        <p:nvPicPr>
          <p:cNvPr id="6" name="Picture 5">
            <a:extLst>
              <a:ext uri="{FF2B5EF4-FFF2-40B4-BE49-F238E27FC236}">
                <a16:creationId xmlns:a16="http://schemas.microsoft.com/office/drawing/2014/main" id="{CD1456B0-0875-5204-3F69-8C0C068E31CE}"/>
              </a:ext>
            </a:extLst>
          </p:cNvPr>
          <p:cNvPicPr>
            <a:picLocks noChangeAspect="1"/>
          </p:cNvPicPr>
          <p:nvPr/>
        </p:nvPicPr>
        <p:blipFill>
          <a:blip r:embed="rId2"/>
          <a:stretch>
            <a:fillRect/>
          </a:stretch>
        </p:blipFill>
        <p:spPr>
          <a:xfrm>
            <a:off x="5136558" y="350044"/>
            <a:ext cx="3610964" cy="4443413"/>
          </a:xfrm>
          <a:prstGeom prst="rect">
            <a:avLst/>
          </a:prstGeom>
        </p:spPr>
      </p:pic>
      <p:sp>
        <p:nvSpPr>
          <p:cNvPr id="5" name="Slide Number Placeholder 4">
            <a:extLst>
              <a:ext uri="{FF2B5EF4-FFF2-40B4-BE49-F238E27FC236}">
                <a16:creationId xmlns:a16="http://schemas.microsoft.com/office/drawing/2014/main" id="{A9A846C9-0EEC-9E4A-2BC8-6787716F9FE3}"/>
              </a:ext>
            </a:extLst>
          </p:cNvPr>
          <p:cNvSpPr>
            <a:spLocks noGrp="1"/>
          </p:cNvSpPr>
          <p:nvPr>
            <p:ph type="sldNum" sz="quarter" idx="12"/>
          </p:nvPr>
        </p:nvSpPr>
        <p:spPr/>
        <p:txBody>
          <a:bodyPr/>
          <a:lstStyle/>
          <a:p>
            <a:fld id="{DF28FB93-0A08-4E7D-8E63-9EFA29F1E093}" type="slidenum">
              <a:rPr lang="en-US" smtClean="0"/>
              <a:pPr/>
              <a:t>30</a:t>
            </a:fld>
            <a:endParaRPr lang="en-US" dirty="0"/>
          </a:p>
        </p:txBody>
      </p:sp>
    </p:spTree>
    <p:extLst>
      <p:ext uri="{BB962C8B-B14F-4D97-AF65-F5344CB8AC3E}">
        <p14:creationId xmlns:p14="http://schemas.microsoft.com/office/powerpoint/2010/main" val="46152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B03D-2B54-1F26-3E61-015FC57C86D4}"/>
              </a:ext>
            </a:extLst>
          </p:cNvPr>
          <p:cNvSpPr>
            <a:spLocks noGrp="1"/>
          </p:cNvSpPr>
          <p:nvPr>
            <p:ph type="title"/>
          </p:nvPr>
        </p:nvSpPr>
        <p:spPr>
          <a:xfrm>
            <a:off x="754876" y="101600"/>
            <a:ext cx="7704000" cy="572700"/>
          </a:xfrm>
        </p:spPr>
        <p:txBody>
          <a:bodyPr>
            <a:normAutofit fontScale="90000"/>
          </a:bodyPr>
          <a:lstStyle/>
          <a:p>
            <a:r>
              <a:rPr lang="en-US" dirty="0"/>
              <a:t>Performance Metric Comparison Across Models</a:t>
            </a:r>
            <a:endParaRPr lang="en-IN" dirty="0"/>
          </a:p>
        </p:txBody>
      </p:sp>
      <p:pic>
        <p:nvPicPr>
          <p:cNvPr id="4" name="Picture 3">
            <a:extLst>
              <a:ext uri="{FF2B5EF4-FFF2-40B4-BE49-F238E27FC236}">
                <a16:creationId xmlns:a16="http://schemas.microsoft.com/office/drawing/2014/main" id="{8C1AA05C-C915-5C79-7F8A-F8D66950D818}"/>
              </a:ext>
            </a:extLst>
          </p:cNvPr>
          <p:cNvPicPr>
            <a:picLocks noChangeAspect="1"/>
          </p:cNvPicPr>
          <p:nvPr/>
        </p:nvPicPr>
        <p:blipFill>
          <a:blip r:embed="rId2"/>
          <a:stretch>
            <a:fillRect/>
          </a:stretch>
        </p:blipFill>
        <p:spPr>
          <a:xfrm>
            <a:off x="498523" y="1042798"/>
            <a:ext cx="8146953" cy="3856862"/>
          </a:xfrm>
          <a:prstGeom prst="rect">
            <a:avLst/>
          </a:prstGeom>
        </p:spPr>
      </p:pic>
    </p:spTree>
    <p:extLst>
      <p:ext uri="{BB962C8B-B14F-4D97-AF65-F5344CB8AC3E}">
        <p14:creationId xmlns:p14="http://schemas.microsoft.com/office/powerpoint/2010/main" val="1044207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8563-BB42-2E29-4455-6B40E708702E}"/>
              </a:ext>
            </a:extLst>
          </p:cNvPr>
          <p:cNvSpPr>
            <a:spLocks noGrp="1"/>
          </p:cNvSpPr>
          <p:nvPr>
            <p:ph type="title"/>
          </p:nvPr>
        </p:nvSpPr>
        <p:spPr>
          <a:xfrm>
            <a:off x="841920" y="0"/>
            <a:ext cx="7704000" cy="572700"/>
          </a:xfrm>
        </p:spPr>
        <p:txBody>
          <a:bodyPr/>
          <a:lstStyle/>
          <a:p>
            <a:r>
              <a:rPr lang="en-US" dirty="0"/>
              <a:t>Our Forecast App with XGBoost Model</a:t>
            </a:r>
            <a:endParaRPr lang="en-IN" dirty="0"/>
          </a:p>
        </p:txBody>
      </p:sp>
      <p:pic>
        <p:nvPicPr>
          <p:cNvPr id="3" name="Picture 2">
            <a:extLst>
              <a:ext uri="{FF2B5EF4-FFF2-40B4-BE49-F238E27FC236}">
                <a16:creationId xmlns:a16="http://schemas.microsoft.com/office/drawing/2014/main" id="{5A5C416C-7599-FA4B-C9C5-028776133B8A}"/>
              </a:ext>
            </a:extLst>
          </p:cNvPr>
          <p:cNvPicPr>
            <a:picLocks noChangeAspect="1"/>
          </p:cNvPicPr>
          <p:nvPr/>
        </p:nvPicPr>
        <p:blipFill>
          <a:blip r:embed="rId2"/>
          <a:stretch>
            <a:fillRect/>
          </a:stretch>
        </p:blipFill>
        <p:spPr>
          <a:xfrm>
            <a:off x="2153920" y="572700"/>
            <a:ext cx="4846320" cy="3928180"/>
          </a:xfrm>
          <a:prstGeom prst="rect">
            <a:avLst/>
          </a:prstGeom>
        </p:spPr>
      </p:pic>
    </p:spTree>
    <p:extLst>
      <p:ext uri="{BB962C8B-B14F-4D97-AF65-F5344CB8AC3E}">
        <p14:creationId xmlns:p14="http://schemas.microsoft.com/office/powerpoint/2010/main" val="8219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47"/>
          <p:cNvSpPr txBox="1">
            <a:spLocks noGrp="1"/>
          </p:cNvSpPr>
          <p:nvPr>
            <p:ph type="title"/>
          </p:nvPr>
        </p:nvSpPr>
        <p:spPr>
          <a:xfrm>
            <a:off x="720000" y="397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27" name="TextBox 26">
            <a:extLst>
              <a:ext uri="{FF2B5EF4-FFF2-40B4-BE49-F238E27FC236}">
                <a16:creationId xmlns:a16="http://schemas.microsoft.com/office/drawing/2014/main" id="{7643B1EF-986C-03A4-E9F8-0DEEC9F70D3D}"/>
              </a:ext>
            </a:extLst>
          </p:cNvPr>
          <p:cNvSpPr txBox="1"/>
          <p:nvPr/>
        </p:nvSpPr>
        <p:spPr>
          <a:xfrm>
            <a:off x="720000" y="1259840"/>
            <a:ext cx="812935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The project investigated using machine learning to predict energy demand in a smart grid. </a:t>
            </a:r>
          </a:p>
          <a:p>
            <a:pPr marL="285750" indent="-285750" algn="just">
              <a:buFont typeface="Arial" panose="020B0604020202020204" pitchFamily="34" charset="0"/>
              <a:buChar char="•"/>
            </a:pPr>
            <a:r>
              <a:rPr lang="en-US" sz="1800" dirty="0"/>
              <a:t>It analyzed data from IoT data collected from Kaggle, cleaned and prepped it, then used various machine learning models to find the best one(XGBoost) for accurate predictions. </a:t>
            </a:r>
          </a:p>
          <a:p>
            <a:pPr marL="285750" indent="-285750" algn="just">
              <a:buFont typeface="Arial" panose="020B0604020202020204" pitchFamily="34" charset="0"/>
              <a:buChar char="•"/>
            </a:pPr>
            <a:r>
              <a:rPr lang="en-US" sz="1800" dirty="0"/>
              <a:t>The results showed that machine learning is a promising approach for forecasting energy demand in smart grids, leading to more efficient energy management.</a:t>
            </a:r>
          </a:p>
          <a:p>
            <a:pPr algn="just"/>
            <a:endParaRPr lang="en-IN"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4" name="Rectangle 3">
            <a:extLst>
              <a:ext uri="{FF2B5EF4-FFF2-40B4-BE49-F238E27FC236}">
                <a16:creationId xmlns:a16="http://schemas.microsoft.com/office/drawing/2014/main" id="{7BF362C4-29B3-A3A4-C835-07BDF9ECEDB4}"/>
              </a:ext>
            </a:extLst>
          </p:cNvPr>
          <p:cNvSpPr/>
          <p:nvPr/>
        </p:nvSpPr>
        <p:spPr>
          <a:xfrm>
            <a:off x="1842726" y="1648420"/>
            <a:ext cx="5458547" cy="1446550"/>
          </a:xfrm>
          <a:prstGeom prst="rect">
            <a:avLst/>
          </a:prstGeom>
          <a:noFill/>
        </p:spPr>
        <p:txBody>
          <a:bodyPr wrap="none" lIns="91440" tIns="45720" rIns="91440" bIns="45720">
            <a:spAutoFit/>
          </a:bodyPr>
          <a:lstStyle/>
          <a:p>
            <a:pPr algn="ctr"/>
            <a:r>
              <a:rPr lang="en-US" sz="8800" dirty="0">
                <a:ln w="0"/>
                <a:solidFill>
                  <a:schemeClr val="accent1"/>
                </a:solidFill>
                <a:effectLst>
                  <a:glow rad="63500">
                    <a:schemeClr val="accent3">
                      <a:satMod val="175000"/>
                      <a:alpha val="40000"/>
                    </a:schemeClr>
                  </a:glow>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391668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36"/>
          <p:cNvSpPr txBox="1">
            <a:spLocks noGrp="1"/>
          </p:cNvSpPr>
          <p:nvPr>
            <p:ph type="title"/>
          </p:nvPr>
        </p:nvSpPr>
        <p:spPr>
          <a:xfrm>
            <a:off x="779235" y="908559"/>
            <a:ext cx="7704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Smart Grid?</a:t>
            </a:r>
            <a:endParaRPr dirty="0"/>
          </a:p>
        </p:txBody>
      </p:sp>
      <p:sp>
        <p:nvSpPr>
          <p:cNvPr id="2275" name="Google Shape;2275;p36"/>
          <p:cNvSpPr txBox="1">
            <a:spLocks noGrp="1"/>
          </p:cNvSpPr>
          <p:nvPr>
            <p:ph type="subTitle" idx="1"/>
          </p:nvPr>
        </p:nvSpPr>
        <p:spPr>
          <a:xfrm>
            <a:off x="909149" y="1779934"/>
            <a:ext cx="5323693" cy="45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 smart grid is a high-tech electricity network that uses sensors and software to </a:t>
            </a:r>
            <a:r>
              <a:rPr lang="en-US" b="1" dirty="0"/>
              <a:t>deliver power more efficiently</a:t>
            </a:r>
            <a:r>
              <a:rPr lang="en-US" dirty="0"/>
              <a:t>. Think of it as a self-adjusting power grid that optimizes electricity flow, reduces waste, and even lets consumers participate in managing usage.</a:t>
            </a:r>
            <a:endParaRPr dirty="0"/>
          </a:p>
        </p:txBody>
      </p:sp>
      <p:sp>
        <p:nvSpPr>
          <p:cNvPr id="2276" name="Google Shape;2276;p36"/>
          <p:cNvSpPr txBox="1">
            <a:spLocks noGrp="1"/>
          </p:cNvSpPr>
          <p:nvPr>
            <p:ph type="title" idx="2"/>
          </p:nvPr>
        </p:nvSpPr>
        <p:spPr>
          <a:xfrm>
            <a:off x="700844" y="276820"/>
            <a:ext cx="1324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grpSp>
        <p:nvGrpSpPr>
          <p:cNvPr id="2277" name="Google Shape;2277;p36"/>
          <p:cNvGrpSpPr/>
          <p:nvPr/>
        </p:nvGrpSpPr>
        <p:grpSpPr>
          <a:xfrm>
            <a:off x="-125" y="1974925"/>
            <a:ext cx="9144167" cy="3244775"/>
            <a:chOff x="-125" y="1974925"/>
            <a:chExt cx="9144167" cy="3244775"/>
          </a:xfrm>
        </p:grpSpPr>
        <p:sp>
          <p:nvSpPr>
            <p:cNvPr id="2278" name="Google Shape;2278;p36"/>
            <p:cNvSpPr/>
            <p:nvPr/>
          </p:nvSpPr>
          <p:spPr>
            <a:xfrm flipH="1">
              <a:off x="5459912" y="1974925"/>
              <a:ext cx="2773318" cy="2043521"/>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36"/>
            <p:cNvGrpSpPr/>
            <p:nvPr/>
          </p:nvGrpSpPr>
          <p:grpSpPr>
            <a:xfrm>
              <a:off x="6659788" y="3252040"/>
              <a:ext cx="275225" cy="539575"/>
              <a:chOff x="1386750" y="433250"/>
              <a:chExt cx="275225" cy="539575"/>
            </a:xfrm>
          </p:grpSpPr>
          <p:sp>
            <p:nvSpPr>
              <p:cNvPr id="2280" name="Google Shape;2280;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36"/>
              <p:cNvGrpSpPr/>
              <p:nvPr/>
            </p:nvGrpSpPr>
            <p:grpSpPr>
              <a:xfrm>
                <a:off x="1458450" y="546675"/>
                <a:ext cx="131800" cy="426150"/>
                <a:chOff x="1458450" y="546675"/>
                <a:chExt cx="131800" cy="426150"/>
              </a:xfrm>
            </p:grpSpPr>
            <p:sp>
              <p:nvSpPr>
                <p:cNvPr id="2282" name="Google Shape;2282;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5" name="Google Shape;2285;p36"/>
            <p:cNvSpPr/>
            <p:nvPr/>
          </p:nvSpPr>
          <p:spPr>
            <a:xfrm>
              <a:off x="4560563" y="3778050"/>
              <a:ext cx="45720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36"/>
            <p:cNvGrpSpPr/>
            <p:nvPr/>
          </p:nvGrpSpPr>
          <p:grpSpPr>
            <a:xfrm>
              <a:off x="3536675" y="3092321"/>
              <a:ext cx="274400" cy="697175"/>
              <a:chOff x="4205325" y="3518568"/>
              <a:chExt cx="274400" cy="697175"/>
            </a:xfrm>
          </p:grpSpPr>
          <p:sp>
            <p:nvSpPr>
              <p:cNvPr id="2287" name="Google Shape;2287;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36"/>
              <p:cNvGrpSpPr/>
              <p:nvPr/>
            </p:nvGrpSpPr>
            <p:grpSpPr>
              <a:xfrm>
                <a:off x="4276225" y="3645318"/>
                <a:ext cx="131775" cy="570425"/>
                <a:chOff x="3901050" y="2424675"/>
                <a:chExt cx="131775" cy="570425"/>
              </a:xfrm>
            </p:grpSpPr>
            <p:sp>
              <p:nvSpPr>
                <p:cNvPr id="2289" name="Google Shape;2289;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2" name="Google Shape;2292;p36"/>
            <p:cNvGrpSpPr/>
            <p:nvPr/>
          </p:nvGrpSpPr>
          <p:grpSpPr>
            <a:xfrm>
              <a:off x="3861788" y="3252040"/>
              <a:ext cx="275225" cy="539575"/>
              <a:chOff x="1386750" y="433250"/>
              <a:chExt cx="275225" cy="539575"/>
            </a:xfrm>
          </p:grpSpPr>
          <p:sp>
            <p:nvSpPr>
              <p:cNvPr id="2293" name="Google Shape;2293;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36"/>
              <p:cNvGrpSpPr/>
              <p:nvPr/>
            </p:nvGrpSpPr>
            <p:grpSpPr>
              <a:xfrm>
                <a:off x="1458450" y="546675"/>
                <a:ext cx="131800" cy="426150"/>
                <a:chOff x="1458450" y="546675"/>
                <a:chExt cx="131800" cy="426150"/>
              </a:xfrm>
            </p:grpSpPr>
            <p:sp>
              <p:nvSpPr>
                <p:cNvPr id="2295" name="Google Shape;2295;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8" name="Google Shape;2298;p36"/>
            <p:cNvGrpSpPr/>
            <p:nvPr/>
          </p:nvGrpSpPr>
          <p:grpSpPr>
            <a:xfrm>
              <a:off x="120000" y="3093373"/>
              <a:ext cx="687200" cy="697175"/>
              <a:chOff x="974775" y="275650"/>
              <a:chExt cx="687200" cy="697175"/>
            </a:xfrm>
          </p:grpSpPr>
          <p:sp>
            <p:nvSpPr>
              <p:cNvPr id="2299" name="Google Shape;2299;p36"/>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36"/>
              <p:cNvGrpSpPr/>
              <p:nvPr/>
            </p:nvGrpSpPr>
            <p:grpSpPr>
              <a:xfrm>
                <a:off x="1267500" y="402400"/>
                <a:ext cx="131775" cy="570425"/>
                <a:chOff x="1267500" y="402400"/>
                <a:chExt cx="131775" cy="570425"/>
              </a:xfrm>
            </p:grpSpPr>
            <p:sp>
              <p:nvSpPr>
                <p:cNvPr id="2301" name="Google Shape;2301;p36"/>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36"/>
              <p:cNvGrpSpPr/>
              <p:nvPr/>
            </p:nvGrpSpPr>
            <p:grpSpPr>
              <a:xfrm>
                <a:off x="1458450" y="546675"/>
                <a:ext cx="131800" cy="426150"/>
                <a:chOff x="1458450" y="546675"/>
                <a:chExt cx="131800" cy="426150"/>
              </a:xfrm>
            </p:grpSpPr>
            <p:sp>
              <p:nvSpPr>
                <p:cNvPr id="2306" name="Google Shape;2306;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36"/>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0" name="Google Shape;2310;p36"/>
              <p:cNvGrpSpPr/>
              <p:nvPr/>
            </p:nvGrpSpPr>
            <p:grpSpPr>
              <a:xfrm>
                <a:off x="1045675" y="402400"/>
                <a:ext cx="132600" cy="570425"/>
                <a:chOff x="1045675" y="402400"/>
                <a:chExt cx="132600" cy="570425"/>
              </a:xfrm>
            </p:grpSpPr>
            <p:sp>
              <p:nvSpPr>
                <p:cNvPr id="2311" name="Google Shape;2311;p36"/>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5" name="Google Shape;2315;p36"/>
            <p:cNvGrpSpPr/>
            <p:nvPr/>
          </p:nvGrpSpPr>
          <p:grpSpPr>
            <a:xfrm>
              <a:off x="0" y="4162501"/>
              <a:ext cx="9144042" cy="342906"/>
              <a:chOff x="-12" y="127800"/>
              <a:chExt cx="9144042" cy="535205"/>
            </a:xfrm>
          </p:grpSpPr>
          <p:sp>
            <p:nvSpPr>
              <p:cNvPr id="2316" name="Google Shape;2316;p3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36"/>
            <p:cNvSpPr/>
            <p:nvPr/>
          </p:nvSpPr>
          <p:spPr>
            <a:xfrm>
              <a:off x="-125" y="3778050"/>
              <a:ext cx="4572000" cy="19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0" y="3970200"/>
              <a:ext cx="9144000" cy="255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flipH="1">
              <a:off x="6411150" y="2461674"/>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9" name="Google Shape;2359;p36"/>
            <p:cNvGrpSpPr/>
            <p:nvPr/>
          </p:nvGrpSpPr>
          <p:grpSpPr>
            <a:xfrm>
              <a:off x="6927238" y="3295225"/>
              <a:ext cx="388650" cy="1075800"/>
              <a:chOff x="8604725" y="1802350"/>
              <a:chExt cx="388650" cy="1075800"/>
            </a:xfrm>
          </p:grpSpPr>
          <p:sp>
            <p:nvSpPr>
              <p:cNvPr id="2360" name="Google Shape;2360;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36"/>
            <p:cNvGrpSpPr/>
            <p:nvPr/>
          </p:nvGrpSpPr>
          <p:grpSpPr>
            <a:xfrm>
              <a:off x="4562125" y="4113525"/>
              <a:ext cx="306075" cy="248525"/>
              <a:chOff x="3769250" y="3246050"/>
              <a:chExt cx="306075" cy="248525"/>
            </a:xfrm>
          </p:grpSpPr>
          <p:sp>
            <p:nvSpPr>
              <p:cNvPr id="2369" name="Google Shape;2369;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36"/>
            <p:cNvGrpSpPr/>
            <p:nvPr/>
          </p:nvGrpSpPr>
          <p:grpSpPr>
            <a:xfrm>
              <a:off x="7485763" y="3447625"/>
              <a:ext cx="388650" cy="1075800"/>
              <a:chOff x="8604725" y="1802350"/>
              <a:chExt cx="388650" cy="1075800"/>
            </a:xfrm>
          </p:grpSpPr>
          <p:sp>
            <p:nvSpPr>
              <p:cNvPr id="2374" name="Google Shape;2374;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36"/>
            <p:cNvGrpSpPr/>
            <p:nvPr/>
          </p:nvGrpSpPr>
          <p:grpSpPr>
            <a:xfrm>
              <a:off x="8044288" y="3295225"/>
              <a:ext cx="388650" cy="1075800"/>
              <a:chOff x="8604725" y="1802350"/>
              <a:chExt cx="388650" cy="1075800"/>
            </a:xfrm>
          </p:grpSpPr>
          <p:sp>
            <p:nvSpPr>
              <p:cNvPr id="2383" name="Google Shape;2383;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36"/>
            <p:cNvGrpSpPr/>
            <p:nvPr/>
          </p:nvGrpSpPr>
          <p:grpSpPr>
            <a:xfrm>
              <a:off x="8602813" y="3447625"/>
              <a:ext cx="388650" cy="1075800"/>
              <a:chOff x="8604725" y="1802350"/>
              <a:chExt cx="388650" cy="1075800"/>
            </a:xfrm>
          </p:grpSpPr>
          <p:sp>
            <p:nvSpPr>
              <p:cNvPr id="2392" name="Google Shape;2392;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36"/>
            <p:cNvSpPr/>
            <p:nvPr/>
          </p:nvSpPr>
          <p:spPr>
            <a:xfrm>
              <a:off x="0" y="4371025"/>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36"/>
            <p:cNvGrpSpPr/>
            <p:nvPr/>
          </p:nvGrpSpPr>
          <p:grpSpPr>
            <a:xfrm>
              <a:off x="5020625" y="4113525"/>
              <a:ext cx="306075" cy="248525"/>
              <a:chOff x="3769250" y="3246050"/>
              <a:chExt cx="306075" cy="248525"/>
            </a:xfrm>
          </p:grpSpPr>
          <p:sp>
            <p:nvSpPr>
              <p:cNvPr id="2402" name="Google Shape;240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36"/>
            <p:cNvGrpSpPr/>
            <p:nvPr/>
          </p:nvGrpSpPr>
          <p:grpSpPr>
            <a:xfrm>
              <a:off x="5479125" y="4113525"/>
              <a:ext cx="306075" cy="248525"/>
              <a:chOff x="3769250" y="3246050"/>
              <a:chExt cx="306075" cy="248525"/>
            </a:xfrm>
          </p:grpSpPr>
          <p:sp>
            <p:nvSpPr>
              <p:cNvPr id="2407" name="Google Shape;2407;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36"/>
            <p:cNvGrpSpPr/>
            <p:nvPr/>
          </p:nvGrpSpPr>
          <p:grpSpPr>
            <a:xfrm>
              <a:off x="5937625" y="4113525"/>
              <a:ext cx="306075" cy="248525"/>
              <a:chOff x="3769250" y="3246050"/>
              <a:chExt cx="306075" cy="248525"/>
            </a:xfrm>
          </p:grpSpPr>
          <p:sp>
            <p:nvSpPr>
              <p:cNvPr id="2412" name="Google Shape;241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6"/>
            <p:cNvGrpSpPr/>
            <p:nvPr/>
          </p:nvGrpSpPr>
          <p:grpSpPr>
            <a:xfrm>
              <a:off x="5937618" y="3721371"/>
              <a:ext cx="306075" cy="248525"/>
              <a:chOff x="3769250" y="3246050"/>
              <a:chExt cx="306075" cy="248525"/>
            </a:xfrm>
          </p:grpSpPr>
          <p:sp>
            <p:nvSpPr>
              <p:cNvPr id="2417" name="Google Shape;2417;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36"/>
            <p:cNvGrpSpPr/>
            <p:nvPr/>
          </p:nvGrpSpPr>
          <p:grpSpPr>
            <a:xfrm>
              <a:off x="6396118" y="3721371"/>
              <a:ext cx="306075" cy="248525"/>
              <a:chOff x="3769250" y="3246050"/>
              <a:chExt cx="306075" cy="248525"/>
            </a:xfrm>
          </p:grpSpPr>
          <p:sp>
            <p:nvSpPr>
              <p:cNvPr id="2422" name="Google Shape;2422;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36"/>
            <p:cNvSpPr/>
            <p:nvPr/>
          </p:nvSpPr>
          <p:spPr>
            <a:xfrm>
              <a:off x="5023488" y="3552846"/>
              <a:ext cx="625475" cy="225200"/>
            </a:xfrm>
            <a:custGeom>
              <a:avLst/>
              <a:gdLst/>
              <a:ahLst/>
              <a:cxnLst/>
              <a:rect l="l" t="t" r="r" b="b"/>
              <a:pathLst>
                <a:path w="25019" h="9008" extrusionOk="0">
                  <a:moveTo>
                    <a:pt x="8973" y="1"/>
                  </a:moveTo>
                  <a:cubicBezTo>
                    <a:pt x="4003" y="1"/>
                    <a:pt x="0" y="4037"/>
                    <a:pt x="0" y="9007"/>
                  </a:cubicBezTo>
                  <a:lnTo>
                    <a:pt x="25018" y="9007"/>
                  </a:lnTo>
                  <a:cubicBezTo>
                    <a:pt x="25018" y="6305"/>
                    <a:pt x="22850" y="4104"/>
                    <a:pt x="20148" y="4104"/>
                  </a:cubicBezTo>
                  <a:cubicBezTo>
                    <a:pt x="18981" y="4104"/>
                    <a:pt x="17946" y="4504"/>
                    <a:pt x="17113" y="5171"/>
                  </a:cubicBezTo>
                  <a:cubicBezTo>
                    <a:pt x="15678" y="2136"/>
                    <a:pt x="12576" y="1"/>
                    <a:pt x="8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3316150" y="4225900"/>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flipH="1">
              <a:off x="2998600" y="3825225"/>
              <a:ext cx="510375" cy="145125"/>
            </a:xfrm>
            <a:custGeom>
              <a:avLst/>
              <a:gdLst/>
              <a:ahLst/>
              <a:cxnLst/>
              <a:rect l="l" t="t" r="r" b="b"/>
              <a:pathLst>
                <a:path w="20415" h="5805" extrusionOk="0">
                  <a:moveTo>
                    <a:pt x="5838" y="1"/>
                  </a:moveTo>
                  <a:cubicBezTo>
                    <a:pt x="2602" y="1"/>
                    <a:pt x="0" y="2602"/>
                    <a:pt x="0" y="5805"/>
                  </a:cubicBezTo>
                  <a:lnTo>
                    <a:pt x="20415" y="5805"/>
                  </a:lnTo>
                  <a:cubicBezTo>
                    <a:pt x="20415" y="4204"/>
                    <a:pt x="19080" y="2869"/>
                    <a:pt x="17479" y="2869"/>
                  </a:cubicBezTo>
                  <a:cubicBezTo>
                    <a:pt x="16479" y="2869"/>
                    <a:pt x="15611" y="3336"/>
                    <a:pt x="15078" y="4103"/>
                  </a:cubicBezTo>
                  <a:cubicBezTo>
                    <a:pt x="14577" y="3403"/>
                    <a:pt x="13743" y="2969"/>
                    <a:pt x="12809" y="2969"/>
                  </a:cubicBezTo>
                  <a:cubicBezTo>
                    <a:pt x="12209" y="2969"/>
                    <a:pt x="11642" y="3169"/>
                    <a:pt x="11175" y="3503"/>
                  </a:cubicBezTo>
                  <a:cubicBezTo>
                    <a:pt x="10274" y="1435"/>
                    <a:pt x="8206" y="1"/>
                    <a:pt x="5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36"/>
            <p:cNvGrpSpPr/>
            <p:nvPr/>
          </p:nvGrpSpPr>
          <p:grpSpPr>
            <a:xfrm>
              <a:off x="1795225" y="3678009"/>
              <a:ext cx="274400" cy="697175"/>
              <a:chOff x="4205325" y="3518568"/>
              <a:chExt cx="274400" cy="697175"/>
            </a:xfrm>
          </p:grpSpPr>
          <p:sp>
            <p:nvSpPr>
              <p:cNvPr id="2430" name="Google Shape;2430;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36"/>
              <p:cNvGrpSpPr/>
              <p:nvPr/>
            </p:nvGrpSpPr>
            <p:grpSpPr>
              <a:xfrm>
                <a:off x="4276225" y="3645318"/>
                <a:ext cx="131775" cy="570425"/>
                <a:chOff x="3901050" y="2424675"/>
                <a:chExt cx="131775" cy="570425"/>
              </a:xfrm>
            </p:grpSpPr>
            <p:sp>
              <p:nvSpPr>
                <p:cNvPr id="2432" name="Google Shape;2432;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5" name="Google Shape;2435;p36"/>
            <p:cNvGrpSpPr/>
            <p:nvPr/>
          </p:nvGrpSpPr>
          <p:grpSpPr>
            <a:xfrm>
              <a:off x="2120350" y="3678009"/>
              <a:ext cx="274400" cy="697175"/>
              <a:chOff x="4205325" y="3518568"/>
              <a:chExt cx="274400" cy="697175"/>
            </a:xfrm>
          </p:grpSpPr>
          <p:sp>
            <p:nvSpPr>
              <p:cNvPr id="2436" name="Google Shape;2436;p36"/>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36"/>
              <p:cNvGrpSpPr/>
              <p:nvPr/>
            </p:nvGrpSpPr>
            <p:grpSpPr>
              <a:xfrm>
                <a:off x="4276225" y="3645318"/>
                <a:ext cx="131775" cy="570425"/>
                <a:chOff x="3901050" y="2424675"/>
                <a:chExt cx="131775" cy="570425"/>
              </a:xfrm>
            </p:grpSpPr>
            <p:sp>
              <p:nvSpPr>
                <p:cNvPr id="2438" name="Google Shape;2438;p36"/>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1" name="Google Shape;2441;p36"/>
            <p:cNvGrpSpPr/>
            <p:nvPr/>
          </p:nvGrpSpPr>
          <p:grpSpPr>
            <a:xfrm>
              <a:off x="2445463" y="3837727"/>
              <a:ext cx="275225" cy="539575"/>
              <a:chOff x="1386750" y="433250"/>
              <a:chExt cx="275225" cy="539575"/>
            </a:xfrm>
          </p:grpSpPr>
          <p:sp>
            <p:nvSpPr>
              <p:cNvPr id="2442" name="Google Shape;2442;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36"/>
              <p:cNvGrpSpPr/>
              <p:nvPr/>
            </p:nvGrpSpPr>
            <p:grpSpPr>
              <a:xfrm>
                <a:off x="1458450" y="546675"/>
                <a:ext cx="131800" cy="426150"/>
                <a:chOff x="1458450" y="546675"/>
                <a:chExt cx="131800" cy="426150"/>
              </a:xfrm>
            </p:grpSpPr>
            <p:sp>
              <p:nvSpPr>
                <p:cNvPr id="2444" name="Google Shape;2444;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7" name="Google Shape;2447;p36"/>
            <p:cNvSpPr/>
            <p:nvPr/>
          </p:nvSpPr>
          <p:spPr>
            <a:xfrm>
              <a:off x="0" y="4505225"/>
              <a:ext cx="9144000" cy="63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36"/>
            <p:cNvGrpSpPr/>
            <p:nvPr/>
          </p:nvGrpSpPr>
          <p:grpSpPr>
            <a:xfrm>
              <a:off x="0" y="4505226"/>
              <a:ext cx="9144042" cy="342906"/>
              <a:chOff x="-12" y="127800"/>
              <a:chExt cx="9144042" cy="535205"/>
            </a:xfrm>
          </p:grpSpPr>
          <p:sp>
            <p:nvSpPr>
              <p:cNvPr id="2449" name="Google Shape;2449;p36"/>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36"/>
            <p:cNvSpPr/>
            <p:nvPr/>
          </p:nvSpPr>
          <p:spPr>
            <a:xfrm>
              <a:off x="0" y="471365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36"/>
            <p:cNvGrpSpPr/>
            <p:nvPr/>
          </p:nvGrpSpPr>
          <p:grpSpPr>
            <a:xfrm flipH="1">
              <a:off x="2799500" y="4464750"/>
              <a:ext cx="306075" cy="248525"/>
              <a:chOff x="3769250" y="3246050"/>
              <a:chExt cx="306075" cy="248525"/>
            </a:xfrm>
          </p:grpSpPr>
          <p:sp>
            <p:nvSpPr>
              <p:cNvPr id="2491" name="Google Shape;2491;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36"/>
            <p:cNvGrpSpPr/>
            <p:nvPr/>
          </p:nvGrpSpPr>
          <p:grpSpPr>
            <a:xfrm flipH="1">
              <a:off x="2341000" y="4464750"/>
              <a:ext cx="306075" cy="248525"/>
              <a:chOff x="3769250" y="3246050"/>
              <a:chExt cx="306075" cy="248525"/>
            </a:xfrm>
          </p:grpSpPr>
          <p:sp>
            <p:nvSpPr>
              <p:cNvPr id="2496" name="Google Shape;2496;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36"/>
            <p:cNvGrpSpPr/>
            <p:nvPr/>
          </p:nvGrpSpPr>
          <p:grpSpPr>
            <a:xfrm flipH="1">
              <a:off x="1882500" y="4464750"/>
              <a:ext cx="306075" cy="248525"/>
              <a:chOff x="3769250" y="3246050"/>
              <a:chExt cx="306075" cy="248525"/>
            </a:xfrm>
          </p:grpSpPr>
          <p:sp>
            <p:nvSpPr>
              <p:cNvPr id="2501" name="Google Shape;2501;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36"/>
            <p:cNvGrpSpPr/>
            <p:nvPr/>
          </p:nvGrpSpPr>
          <p:grpSpPr>
            <a:xfrm flipH="1">
              <a:off x="3179200" y="4128775"/>
              <a:ext cx="306075" cy="248525"/>
              <a:chOff x="3769250" y="3246050"/>
              <a:chExt cx="306075" cy="248525"/>
            </a:xfrm>
          </p:grpSpPr>
          <p:sp>
            <p:nvSpPr>
              <p:cNvPr id="2506" name="Google Shape;2506;p36"/>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36"/>
            <p:cNvGrpSpPr/>
            <p:nvPr/>
          </p:nvGrpSpPr>
          <p:grpSpPr>
            <a:xfrm>
              <a:off x="4009200" y="4172458"/>
              <a:ext cx="275225" cy="539575"/>
              <a:chOff x="1386750" y="433250"/>
              <a:chExt cx="275225" cy="539575"/>
            </a:xfrm>
          </p:grpSpPr>
          <p:sp>
            <p:nvSpPr>
              <p:cNvPr id="2511" name="Google Shape;2511;p36"/>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36"/>
              <p:cNvGrpSpPr/>
              <p:nvPr/>
            </p:nvGrpSpPr>
            <p:grpSpPr>
              <a:xfrm>
                <a:off x="1458450" y="546675"/>
                <a:ext cx="131800" cy="426150"/>
                <a:chOff x="1458450" y="546675"/>
                <a:chExt cx="131800" cy="426150"/>
              </a:xfrm>
            </p:grpSpPr>
            <p:sp>
              <p:nvSpPr>
                <p:cNvPr id="2513" name="Google Shape;2513;p36"/>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6" name="Google Shape;2516;p36"/>
            <p:cNvGrpSpPr/>
            <p:nvPr/>
          </p:nvGrpSpPr>
          <p:grpSpPr>
            <a:xfrm>
              <a:off x="842771" y="3859941"/>
              <a:ext cx="388650" cy="1075800"/>
              <a:chOff x="8604725" y="1802350"/>
              <a:chExt cx="388650" cy="1075800"/>
            </a:xfrm>
          </p:grpSpPr>
          <p:sp>
            <p:nvSpPr>
              <p:cNvPr id="2517" name="Google Shape;2517;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5" name="Google Shape;2525;p36"/>
            <p:cNvSpPr/>
            <p:nvPr/>
          </p:nvSpPr>
          <p:spPr>
            <a:xfrm>
              <a:off x="0" y="4848125"/>
              <a:ext cx="9144000" cy="29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6" name="Google Shape;2526;p36"/>
            <p:cNvGrpSpPr/>
            <p:nvPr/>
          </p:nvGrpSpPr>
          <p:grpSpPr>
            <a:xfrm>
              <a:off x="324571" y="4143900"/>
              <a:ext cx="388650" cy="1075800"/>
              <a:chOff x="8604725" y="1802350"/>
              <a:chExt cx="388650" cy="1075800"/>
            </a:xfrm>
          </p:grpSpPr>
          <p:sp>
            <p:nvSpPr>
              <p:cNvPr id="2527" name="Google Shape;2527;p36"/>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276;p36">
            <a:extLst>
              <a:ext uri="{FF2B5EF4-FFF2-40B4-BE49-F238E27FC236}">
                <a16:creationId xmlns:a16="http://schemas.microsoft.com/office/drawing/2014/main" id="{19321448-94AE-5F9B-5A6E-6BA75018CA09}"/>
              </a:ext>
            </a:extLst>
          </p:cNvPr>
          <p:cNvSpPr txBox="1">
            <a:spLocks/>
          </p:cNvSpPr>
          <p:nvPr/>
        </p:nvSpPr>
        <p:spPr>
          <a:xfrm>
            <a:off x="3284055" y="292826"/>
            <a:ext cx="13242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Ubuntu"/>
              <a:buNone/>
              <a:defRPr sz="6000" b="1" i="0" u="none" strike="noStrike" cap="none">
                <a:solidFill>
                  <a:schemeClr val="accent1"/>
                </a:solidFill>
                <a:latin typeface="Ubuntu"/>
                <a:ea typeface="Ubuntu"/>
                <a:cs typeface="Ubuntu"/>
                <a:sym typeface="Ubuntu"/>
              </a:defRPr>
            </a:lvl1pPr>
            <a:lvl2pPr marR="0" lvl="1"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9pPr>
          </a:lstStyle>
          <a:p>
            <a:r>
              <a:rPr lang="en" dirty="0"/>
              <a:t>04</a:t>
            </a:r>
          </a:p>
        </p:txBody>
      </p:sp>
    </p:spTree>
    <p:extLst>
      <p:ext uri="{BB962C8B-B14F-4D97-AF65-F5344CB8AC3E}">
        <p14:creationId xmlns:p14="http://schemas.microsoft.com/office/powerpoint/2010/main" val="95416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40" name="Google Shape;2540;p37"/>
          <p:cNvSpPr txBox="1">
            <a:spLocks noGrp="1"/>
          </p:cNvSpPr>
          <p:nvPr>
            <p:ph type="subTitle" idx="1"/>
          </p:nvPr>
        </p:nvSpPr>
        <p:spPr>
          <a:xfrm>
            <a:off x="1598423" y="679186"/>
            <a:ext cx="6072300" cy="640200"/>
          </a:xfrm>
          <a:prstGeom prst="rect">
            <a:avLst/>
          </a:prstGeom>
        </p:spPr>
        <p:txBody>
          <a:bodyPr spcFirstLastPara="1" wrap="square" lIns="91425" tIns="91425" rIns="91425" bIns="91425" anchor="t" anchorCtr="0">
            <a:noAutofit/>
          </a:bodyPr>
          <a:lstStyle/>
          <a:p>
            <a:pPr marL="0" lvl="0" indent="0"/>
            <a:r>
              <a:rPr lang="en-US" dirty="0"/>
              <a:t>Energy demand fluctuates over time, influenced by various factors. Accurate forecasting is vital for balancing supply and. demand</a:t>
            </a:r>
          </a:p>
          <a:p>
            <a:pPr marL="0" lvl="0" indent="0" algn="ctr" rtl="0">
              <a:spcBef>
                <a:spcPts val="0"/>
              </a:spcBef>
              <a:spcAft>
                <a:spcPts val="0"/>
              </a:spcAft>
              <a:buNone/>
            </a:pPr>
            <a:r>
              <a:rPr lang="en-US" dirty="0"/>
              <a:t>Inaccurate forecasts can lead to energy shortages or surpluses.</a:t>
            </a:r>
            <a:endParaRPr dirty="0"/>
          </a:p>
        </p:txBody>
      </p:sp>
      <p:sp>
        <p:nvSpPr>
          <p:cNvPr id="2541" name="Google Shape;2541;p37"/>
          <p:cNvSpPr txBox="1">
            <a:spLocks noGrp="1"/>
          </p:cNvSpPr>
          <p:nvPr>
            <p:ph type="subTitle" idx="2"/>
          </p:nvPr>
        </p:nvSpPr>
        <p:spPr>
          <a:xfrm>
            <a:off x="1535900" y="1815988"/>
            <a:ext cx="6072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Smart grids integrate digital technologies to optimize energy delivery.</a:t>
            </a:r>
          </a:p>
          <a:p>
            <a:pPr marL="0" lvl="0" indent="0" algn="ctr" rtl="0">
              <a:spcBef>
                <a:spcPts val="0"/>
              </a:spcBef>
              <a:spcAft>
                <a:spcPts val="0"/>
              </a:spcAft>
              <a:buNone/>
            </a:pPr>
            <a:r>
              <a:rPr lang="en-IN" dirty="0"/>
              <a:t>IoT sensors collect real-time data on energy usage and grid conditions.</a:t>
            </a:r>
          </a:p>
          <a:p>
            <a:pPr marL="0" lvl="0" indent="0" algn="ctr" rtl="0">
              <a:spcBef>
                <a:spcPts val="0"/>
              </a:spcBef>
              <a:spcAft>
                <a:spcPts val="0"/>
              </a:spcAft>
              <a:buNone/>
            </a:pPr>
            <a:r>
              <a:rPr lang="en-IN" dirty="0"/>
              <a:t>This data provides valuable insights for forecasting and grid management.</a:t>
            </a:r>
          </a:p>
        </p:txBody>
      </p:sp>
      <p:sp>
        <p:nvSpPr>
          <p:cNvPr id="2542" name="Google Shape;2542;p37"/>
          <p:cNvSpPr txBox="1">
            <a:spLocks noGrp="1"/>
          </p:cNvSpPr>
          <p:nvPr>
            <p:ph type="subTitle" idx="3"/>
          </p:nvPr>
        </p:nvSpPr>
        <p:spPr>
          <a:xfrm>
            <a:off x="226646" y="3086071"/>
            <a:ext cx="8589108"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project explores the potential of IoT data for energy demand forecasting. </a:t>
            </a:r>
          </a:p>
          <a:p>
            <a:pPr marL="0" lvl="0" indent="0" algn="ctr" rtl="0">
              <a:spcBef>
                <a:spcPts val="0"/>
              </a:spcBef>
              <a:spcAft>
                <a:spcPts val="0"/>
              </a:spcAft>
              <a:buNone/>
            </a:pPr>
            <a:r>
              <a:rPr lang="en-US" dirty="0"/>
              <a:t>Data was collected from Kaggle which was created using Iot sensors within a smart grid environment. </a:t>
            </a:r>
          </a:p>
          <a:p>
            <a:pPr marL="0" lvl="0" indent="0" algn="ctr" rtl="0">
              <a:spcBef>
                <a:spcPts val="0"/>
              </a:spcBef>
              <a:spcAft>
                <a:spcPts val="0"/>
              </a:spcAft>
              <a:buNone/>
            </a:pPr>
            <a:r>
              <a:rPr lang="en-US" dirty="0"/>
              <a:t>The data encompasses factors influencing energy consumption.</a:t>
            </a:r>
            <a:endParaRPr dirty="0"/>
          </a:p>
        </p:txBody>
      </p:sp>
      <p:sp>
        <p:nvSpPr>
          <p:cNvPr id="2543" name="Google Shape;2543;p37"/>
          <p:cNvSpPr txBox="1">
            <a:spLocks noGrp="1"/>
          </p:cNvSpPr>
          <p:nvPr>
            <p:ph type="subTitle" idx="4"/>
          </p:nvPr>
        </p:nvSpPr>
        <p:spPr>
          <a:xfrm>
            <a:off x="1598423" y="408805"/>
            <a:ext cx="6072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The Challenge of Energy Demand Forecasting</a:t>
            </a:r>
            <a:endParaRPr dirty="0"/>
          </a:p>
        </p:txBody>
      </p:sp>
      <p:sp>
        <p:nvSpPr>
          <p:cNvPr id="2544" name="Google Shape;2544;p37"/>
          <p:cNvSpPr txBox="1">
            <a:spLocks noGrp="1"/>
          </p:cNvSpPr>
          <p:nvPr>
            <p:ph type="subTitle" idx="5"/>
          </p:nvPr>
        </p:nvSpPr>
        <p:spPr>
          <a:xfrm>
            <a:off x="1598423" y="1573488"/>
            <a:ext cx="6072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The Rise of Smart Grids</a:t>
            </a:r>
            <a:endParaRPr dirty="0"/>
          </a:p>
        </p:txBody>
      </p:sp>
      <p:sp>
        <p:nvSpPr>
          <p:cNvPr id="2545" name="Google Shape;2545;p37"/>
          <p:cNvSpPr txBox="1">
            <a:spLocks noGrp="1"/>
          </p:cNvSpPr>
          <p:nvPr>
            <p:ph type="subTitle" idx="6"/>
          </p:nvPr>
        </p:nvSpPr>
        <p:spPr>
          <a:xfrm>
            <a:off x="1598423" y="2698688"/>
            <a:ext cx="6072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Project Overview: Leveraging IoT Data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8"/>
        <p:cNvGrpSpPr/>
        <p:nvPr/>
      </p:nvGrpSpPr>
      <p:grpSpPr>
        <a:xfrm>
          <a:off x="0" y="0"/>
          <a:ext cx="0" cy="0"/>
          <a:chOff x="0" y="0"/>
          <a:chExt cx="0" cy="0"/>
        </a:xfrm>
      </p:grpSpPr>
      <p:sp>
        <p:nvSpPr>
          <p:cNvPr id="3119" name="Google Shape;3119;p44"/>
          <p:cNvSpPr txBox="1">
            <a:spLocks noGrp="1"/>
          </p:cNvSpPr>
          <p:nvPr>
            <p:ph type="title"/>
          </p:nvPr>
        </p:nvSpPr>
        <p:spPr>
          <a:xfrm>
            <a:off x="800210" y="1896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Dataset Selection Criteria</a:t>
            </a:r>
            <a:endParaRPr dirty="0"/>
          </a:p>
        </p:txBody>
      </p:sp>
      <p:sp>
        <p:nvSpPr>
          <p:cNvPr id="3120" name="Google Shape;3120;p44"/>
          <p:cNvSpPr txBox="1"/>
          <p:nvPr/>
        </p:nvSpPr>
        <p:spPr>
          <a:xfrm flipH="1">
            <a:off x="4716379" y="2073656"/>
            <a:ext cx="4042609" cy="900000"/>
          </a:xfrm>
          <a:prstGeom prst="rect">
            <a:avLst/>
          </a:prstGeom>
          <a:noFill/>
          <a:ln>
            <a:noFill/>
          </a:ln>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sym typeface="Lato"/>
              </a:rPr>
              <a:t>Utilized data from multiple IoT sensors within the smart grid environment.</a:t>
            </a:r>
          </a:p>
          <a:p>
            <a:pPr marL="285750" lvl="0" indent="-285750" algn="just" rtl="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sym typeface="Lato"/>
              </a:rPr>
              <a:t>Included factors influencing energy demand, such as weather data, appliance usage patterns, and industrial activity levels.</a:t>
            </a:r>
            <a:endParaRPr dirty="0">
              <a:solidFill>
                <a:schemeClr val="dk1"/>
              </a:solidFill>
              <a:latin typeface="Lato"/>
              <a:ea typeface="Lato"/>
              <a:cs typeface="Lato"/>
              <a:sym typeface="Lato"/>
            </a:endParaRPr>
          </a:p>
        </p:txBody>
      </p:sp>
      <p:sp>
        <p:nvSpPr>
          <p:cNvPr id="3123" name="Google Shape;3123;p44"/>
          <p:cNvSpPr txBox="1"/>
          <p:nvPr/>
        </p:nvSpPr>
        <p:spPr>
          <a:xfrm flipH="1">
            <a:off x="5061283" y="1702306"/>
            <a:ext cx="2831431" cy="492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N" sz="2000" b="1" dirty="0">
                <a:solidFill>
                  <a:schemeClr val="dk1"/>
                </a:solidFill>
                <a:latin typeface="Ubuntu"/>
                <a:ea typeface="Ubuntu"/>
                <a:cs typeface="Ubuntu"/>
                <a:sym typeface="Ubuntu"/>
              </a:rPr>
              <a:t>Multivariate Analysis</a:t>
            </a:r>
            <a:endParaRPr sz="2000" b="1" dirty="0">
              <a:solidFill>
                <a:schemeClr val="dk1"/>
              </a:solidFill>
              <a:latin typeface="Ubuntu"/>
              <a:ea typeface="Ubuntu"/>
              <a:cs typeface="Ubuntu"/>
              <a:sym typeface="Ubuntu"/>
            </a:endParaRPr>
          </a:p>
        </p:txBody>
      </p:sp>
      <p:sp>
        <p:nvSpPr>
          <p:cNvPr id="3124" name="Google Shape;3124;p44"/>
          <p:cNvSpPr txBox="1"/>
          <p:nvPr/>
        </p:nvSpPr>
        <p:spPr>
          <a:xfrm flipH="1">
            <a:off x="538339" y="2073656"/>
            <a:ext cx="3874169" cy="900000"/>
          </a:xfrm>
          <a:prstGeom prst="rect">
            <a:avLst/>
          </a:prstGeom>
          <a:noFill/>
          <a:ln>
            <a:noFill/>
          </a:ln>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Font typeface="Arial" panose="020B0604020202020204" pitchFamily="34" charset="0"/>
              <a:buChar char="•"/>
            </a:pPr>
            <a:r>
              <a:rPr lang="en-US" dirty="0"/>
              <a:t>Captured historical energy demand data to understand trends and patterns over time.</a:t>
            </a:r>
          </a:p>
          <a:p>
            <a:pPr marL="285750" lvl="0" indent="-285750" algn="just" rtl="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sym typeface="Lato"/>
              </a:rPr>
              <a:t>Aimed to capture seasonal variations and long-term changes in consumption habits.</a:t>
            </a:r>
          </a:p>
        </p:txBody>
      </p:sp>
      <p:sp>
        <p:nvSpPr>
          <p:cNvPr id="3125" name="Google Shape;3125;p44"/>
          <p:cNvSpPr txBox="1"/>
          <p:nvPr/>
        </p:nvSpPr>
        <p:spPr>
          <a:xfrm flipH="1">
            <a:off x="914400" y="1702306"/>
            <a:ext cx="3441032" cy="492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N" sz="2000" b="1" dirty="0">
                <a:solidFill>
                  <a:schemeClr val="dk1"/>
                </a:solidFill>
                <a:latin typeface="Ubuntu"/>
                <a:ea typeface="Ubuntu"/>
                <a:cs typeface="Ubuntu"/>
                <a:sym typeface="Ubuntu"/>
              </a:rPr>
              <a:t>Long-Term Focus</a:t>
            </a:r>
            <a:endParaRPr sz="2000" b="1" dirty="0">
              <a:solidFill>
                <a:schemeClr val="dk1"/>
              </a:solidFill>
              <a:latin typeface="Ubuntu"/>
              <a:ea typeface="Ubuntu"/>
              <a:cs typeface="Ubuntu"/>
              <a:sym typeface="Ubuntu"/>
            </a:endParaRPr>
          </a:p>
        </p:txBody>
      </p:sp>
      <p:sp>
        <p:nvSpPr>
          <p:cNvPr id="3126" name="Google Shape;3126;p44"/>
          <p:cNvSpPr txBox="1"/>
          <p:nvPr/>
        </p:nvSpPr>
        <p:spPr>
          <a:xfrm flipH="1">
            <a:off x="3655170" y="1027754"/>
            <a:ext cx="1712100" cy="492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Ubuntu"/>
                <a:ea typeface="Ubuntu"/>
                <a:cs typeface="Ubuntu"/>
                <a:sym typeface="Ubuntu"/>
              </a:rPr>
              <a:t>Dataset</a:t>
            </a:r>
            <a:endParaRPr sz="2000" b="1" dirty="0">
              <a:solidFill>
                <a:schemeClr val="dk1"/>
              </a:solidFill>
              <a:latin typeface="Ubuntu"/>
              <a:ea typeface="Ubuntu"/>
              <a:cs typeface="Ubuntu"/>
              <a:sym typeface="Ubuntu"/>
            </a:endParaRPr>
          </a:p>
        </p:txBody>
      </p:sp>
      <p:cxnSp>
        <p:nvCxnSpPr>
          <p:cNvPr id="3127" name="Google Shape;3127;p44"/>
          <p:cNvCxnSpPr>
            <a:cxnSpLocks/>
            <a:stCxn id="3126" idx="1"/>
            <a:endCxn id="3123" idx="0"/>
          </p:cNvCxnSpPr>
          <p:nvPr/>
        </p:nvCxnSpPr>
        <p:spPr>
          <a:xfrm>
            <a:off x="5367270" y="1274054"/>
            <a:ext cx="1109728" cy="428252"/>
          </a:xfrm>
          <a:prstGeom prst="bentConnector2">
            <a:avLst/>
          </a:prstGeom>
          <a:noFill/>
          <a:ln w="19050" cap="flat" cmpd="sng">
            <a:solidFill>
              <a:schemeClr val="dk1"/>
            </a:solidFill>
            <a:prstDash val="solid"/>
            <a:round/>
            <a:headEnd type="none" w="med" len="med"/>
            <a:tailEnd type="triangle" w="med" len="med"/>
          </a:ln>
        </p:spPr>
      </p:cxnSp>
      <p:cxnSp>
        <p:nvCxnSpPr>
          <p:cNvPr id="3128" name="Google Shape;3128;p44"/>
          <p:cNvCxnSpPr>
            <a:cxnSpLocks/>
            <a:stCxn id="3126" idx="3"/>
            <a:endCxn id="3125" idx="0"/>
          </p:cNvCxnSpPr>
          <p:nvPr/>
        </p:nvCxnSpPr>
        <p:spPr>
          <a:xfrm rot="10800000" flipV="1">
            <a:off x="2634916" y="1274054"/>
            <a:ext cx="1020254" cy="428252"/>
          </a:xfrm>
          <a:prstGeom prst="bentConnector2">
            <a:avLst/>
          </a:prstGeom>
          <a:noFill/>
          <a:ln w="19050" cap="flat" cmpd="sng">
            <a:solidFill>
              <a:schemeClr val="dk1"/>
            </a:solidFill>
            <a:prstDash val="solid"/>
            <a:round/>
            <a:headEnd type="none" w="med" len="med"/>
            <a:tailEnd type="triangle" w="med" len="med"/>
          </a:ln>
        </p:spPr>
      </p:cxnSp>
      <p:pic>
        <p:nvPicPr>
          <p:cNvPr id="3133" name="Google Shape;3133;p44"/>
          <p:cNvPicPr preferRelativeResize="0"/>
          <p:nvPr/>
        </p:nvPicPr>
        <p:blipFill>
          <a:blip r:embed="rId3">
            <a:alphaModFix/>
          </a:blip>
          <a:stretch>
            <a:fillRect/>
          </a:stretch>
        </p:blipFill>
        <p:spPr>
          <a:xfrm>
            <a:off x="12374625" y="0"/>
            <a:ext cx="9144000" cy="4166251"/>
          </a:xfrm>
          <a:prstGeom prst="rect">
            <a:avLst/>
          </a:prstGeom>
          <a:noFill/>
          <a:ln>
            <a:noFill/>
          </a:ln>
        </p:spPr>
      </p:pic>
      <p:sp>
        <p:nvSpPr>
          <p:cNvPr id="15" name="Google Shape;2276;p36">
            <a:extLst>
              <a:ext uri="{FF2B5EF4-FFF2-40B4-BE49-F238E27FC236}">
                <a16:creationId xmlns:a16="http://schemas.microsoft.com/office/drawing/2014/main" id="{638C40D7-FD19-8B76-3B91-2B922486C126}"/>
              </a:ext>
            </a:extLst>
          </p:cNvPr>
          <p:cNvSpPr txBox="1">
            <a:spLocks/>
          </p:cNvSpPr>
          <p:nvPr/>
        </p:nvSpPr>
        <p:spPr>
          <a:xfrm>
            <a:off x="752115" y="245365"/>
            <a:ext cx="13242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Ubuntu"/>
              <a:buNone/>
              <a:defRPr sz="6000" b="1" i="0" u="none" strike="noStrike" cap="none">
                <a:solidFill>
                  <a:schemeClr val="accent1"/>
                </a:solidFill>
                <a:latin typeface="Ubuntu"/>
                <a:ea typeface="Ubuntu"/>
                <a:cs typeface="Ubuntu"/>
                <a:sym typeface="Ubuntu"/>
              </a:defRPr>
            </a:lvl1pPr>
            <a:lvl2pPr marR="0" lvl="1"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9pPr>
          </a:lstStyle>
          <a:p>
            <a:r>
              <a:rPr lang="en" dirty="0"/>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38"/>
          <p:cNvSpPr/>
          <p:nvPr/>
        </p:nvSpPr>
        <p:spPr>
          <a:xfrm>
            <a:off x="1369195" y="3019870"/>
            <a:ext cx="2773318" cy="2043521"/>
          </a:xfrm>
          <a:custGeom>
            <a:avLst/>
            <a:gdLst/>
            <a:ahLst/>
            <a:cxnLst/>
            <a:rect l="l" t="t" r="r" b="b"/>
            <a:pathLst>
              <a:path w="86829" h="63980" extrusionOk="0">
                <a:moveTo>
                  <a:pt x="25318" y="0"/>
                </a:moveTo>
                <a:lnTo>
                  <a:pt x="0" y="26353"/>
                </a:lnTo>
                <a:lnTo>
                  <a:pt x="1234" y="63980"/>
                </a:lnTo>
                <a:lnTo>
                  <a:pt x="86829" y="63980"/>
                </a:lnTo>
                <a:lnTo>
                  <a:pt x="25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flipH="1">
            <a:off x="0" y="4080545"/>
            <a:ext cx="4572000" cy="47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8"/>
          <p:cNvSpPr/>
          <p:nvPr/>
        </p:nvSpPr>
        <p:spPr>
          <a:xfrm>
            <a:off x="1225" y="2897019"/>
            <a:ext cx="2732850" cy="2043521"/>
          </a:xfrm>
          <a:custGeom>
            <a:avLst/>
            <a:gdLst/>
            <a:ahLst/>
            <a:cxnLst/>
            <a:rect l="l" t="t" r="r" b="b"/>
            <a:pathLst>
              <a:path w="85562" h="63980" extrusionOk="0">
                <a:moveTo>
                  <a:pt x="24051" y="0"/>
                </a:moveTo>
                <a:lnTo>
                  <a:pt x="0" y="25018"/>
                </a:lnTo>
                <a:lnTo>
                  <a:pt x="0" y="63980"/>
                </a:lnTo>
                <a:lnTo>
                  <a:pt x="85561" y="63980"/>
                </a:lnTo>
                <a:lnTo>
                  <a:pt x="24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 name="Google Shape;2553;p38"/>
          <p:cNvGrpSpPr/>
          <p:nvPr/>
        </p:nvGrpSpPr>
        <p:grpSpPr>
          <a:xfrm flipH="1">
            <a:off x="1152200" y="3846445"/>
            <a:ext cx="388650" cy="1075800"/>
            <a:chOff x="8604725" y="1802350"/>
            <a:chExt cx="388650" cy="1075800"/>
          </a:xfrm>
        </p:grpSpPr>
        <p:sp>
          <p:nvSpPr>
            <p:cNvPr id="2554" name="Google Shape;2554;p38"/>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8"/>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38"/>
          <p:cNvGrpSpPr/>
          <p:nvPr/>
        </p:nvGrpSpPr>
        <p:grpSpPr>
          <a:xfrm flipH="1">
            <a:off x="7990412" y="3389590"/>
            <a:ext cx="274400" cy="697175"/>
            <a:chOff x="4205325" y="3518568"/>
            <a:chExt cx="274400" cy="697175"/>
          </a:xfrm>
        </p:grpSpPr>
        <p:sp>
          <p:nvSpPr>
            <p:cNvPr id="2563" name="Google Shape;2563;p38"/>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4" name="Google Shape;2564;p38"/>
            <p:cNvGrpSpPr/>
            <p:nvPr/>
          </p:nvGrpSpPr>
          <p:grpSpPr>
            <a:xfrm>
              <a:off x="4276225" y="3645318"/>
              <a:ext cx="131775" cy="570425"/>
              <a:chOff x="3901050" y="2424675"/>
              <a:chExt cx="131775" cy="570425"/>
            </a:xfrm>
          </p:grpSpPr>
          <p:sp>
            <p:nvSpPr>
              <p:cNvPr id="2565" name="Google Shape;2565;p38"/>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8" name="Google Shape;2568;p38"/>
          <p:cNvGrpSpPr/>
          <p:nvPr/>
        </p:nvGrpSpPr>
        <p:grpSpPr>
          <a:xfrm flipH="1">
            <a:off x="8315537" y="3389590"/>
            <a:ext cx="274400" cy="697175"/>
            <a:chOff x="4205325" y="3518568"/>
            <a:chExt cx="274400" cy="697175"/>
          </a:xfrm>
        </p:grpSpPr>
        <p:sp>
          <p:nvSpPr>
            <p:cNvPr id="2569" name="Google Shape;2569;p38"/>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38"/>
            <p:cNvGrpSpPr/>
            <p:nvPr/>
          </p:nvGrpSpPr>
          <p:grpSpPr>
            <a:xfrm>
              <a:off x="4276225" y="3645318"/>
              <a:ext cx="131775" cy="570425"/>
              <a:chOff x="3901050" y="2424675"/>
              <a:chExt cx="131775" cy="570425"/>
            </a:xfrm>
          </p:grpSpPr>
          <p:sp>
            <p:nvSpPr>
              <p:cNvPr id="2571" name="Google Shape;2571;p38"/>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4" name="Google Shape;2574;p38"/>
          <p:cNvGrpSpPr/>
          <p:nvPr/>
        </p:nvGrpSpPr>
        <p:grpSpPr>
          <a:xfrm flipH="1">
            <a:off x="7788350" y="3549309"/>
            <a:ext cx="275225" cy="539575"/>
            <a:chOff x="1386750" y="433250"/>
            <a:chExt cx="275225" cy="539575"/>
          </a:xfrm>
        </p:grpSpPr>
        <p:sp>
          <p:nvSpPr>
            <p:cNvPr id="2575" name="Google Shape;2575;p38"/>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6" name="Google Shape;2576;p38"/>
            <p:cNvGrpSpPr/>
            <p:nvPr/>
          </p:nvGrpSpPr>
          <p:grpSpPr>
            <a:xfrm>
              <a:off x="1458450" y="546675"/>
              <a:ext cx="131800" cy="426150"/>
              <a:chOff x="1458450" y="546675"/>
              <a:chExt cx="131800" cy="426150"/>
            </a:xfrm>
          </p:grpSpPr>
          <p:sp>
            <p:nvSpPr>
              <p:cNvPr id="2577" name="Google Shape;2577;p38"/>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80" name="Google Shape;2580;p38"/>
          <p:cNvSpPr/>
          <p:nvPr/>
        </p:nvSpPr>
        <p:spPr>
          <a:xfrm flipH="1">
            <a:off x="4573225" y="4080545"/>
            <a:ext cx="4572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1" name="Google Shape;2581;p38"/>
          <p:cNvGrpSpPr/>
          <p:nvPr/>
        </p:nvGrpSpPr>
        <p:grpSpPr>
          <a:xfrm flipH="1">
            <a:off x="8338025" y="3870704"/>
            <a:ext cx="687200" cy="697175"/>
            <a:chOff x="974775" y="275650"/>
            <a:chExt cx="687200" cy="697175"/>
          </a:xfrm>
        </p:grpSpPr>
        <p:sp>
          <p:nvSpPr>
            <p:cNvPr id="2582" name="Google Shape;2582;p38"/>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38"/>
            <p:cNvGrpSpPr/>
            <p:nvPr/>
          </p:nvGrpSpPr>
          <p:grpSpPr>
            <a:xfrm>
              <a:off x="1267500" y="402400"/>
              <a:ext cx="131775" cy="570425"/>
              <a:chOff x="1267500" y="402400"/>
              <a:chExt cx="131775" cy="570425"/>
            </a:xfrm>
          </p:grpSpPr>
          <p:sp>
            <p:nvSpPr>
              <p:cNvPr id="2584" name="Google Shape;2584;p38"/>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7" name="Google Shape;2587;p38"/>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8" name="Google Shape;2588;p38"/>
            <p:cNvGrpSpPr/>
            <p:nvPr/>
          </p:nvGrpSpPr>
          <p:grpSpPr>
            <a:xfrm>
              <a:off x="1458450" y="546675"/>
              <a:ext cx="131800" cy="426150"/>
              <a:chOff x="1458450" y="546675"/>
              <a:chExt cx="131800" cy="426150"/>
            </a:xfrm>
          </p:grpSpPr>
          <p:sp>
            <p:nvSpPr>
              <p:cNvPr id="2589" name="Google Shape;2589;p38"/>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8"/>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8"/>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2" name="Google Shape;2592;p38"/>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3" name="Google Shape;2593;p38"/>
            <p:cNvGrpSpPr/>
            <p:nvPr/>
          </p:nvGrpSpPr>
          <p:grpSpPr>
            <a:xfrm>
              <a:off x="1045675" y="402400"/>
              <a:ext cx="132600" cy="570425"/>
              <a:chOff x="1045675" y="402400"/>
              <a:chExt cx="132600" cy="570425"/>
            </a:xfrm>
          </p:grpSpPr>
          <p:sp>
            <p:nvSpPr>
              <p:cNvPr id="2594" name="Google Shape;2594;p38"/>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8"/>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8"/>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8"/>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8" name="Google Shape;2598;p38"/>
          <p:cNvGrpSpPr/>
          <p:nvPr/>
        </p:nvGrpSpPr>
        <p:grpSpPr>
          <a:xfrm flipH="1">
            <a:off x="3925175" y="3861304"/>
            <a:ext cx="274400" cy="697175"/>
            <a:chOff x="4205325" y="3518568"/>
            <a:chExt cx="274400" cy="697175"/>
          </a:xfrm>
        </p:grpSpPr>
        <p:sp>
          <p:nvSpPr>
            <p:cNvPr id="2599" name="Google Shape;2599;p38"/>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0" name="Google Shape;2600;p38"/>
            <p:cNvGrpSpPr/>
            <p:nvPr/>
          </p:nvGrpSpPr>
          <p:grpSpPr>
            <a:xfrm>
              <a:off x="4276225" y="3645318"/>
              <a:ext cx="131775" cy="570425"/>
              <a:chOff x="3901050" y="2424675"/>
              <a:chExt cx="131775" cy="570425"/>
            </a:xfrm>
          </p:grpSpPr>
          <p:sp>
            <p:nvSpPr>
              <p:cNvPr id="2601" name="Google Shape;2601;p38"/>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8"/>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8"/>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4" name="Google Shape;2604;p38"/>
          <p:cNvGrpSpPr/>
          <p:nvPr/>
        </p:nvGrpSpPr>
        <p:grpSpPr>
          <a:xfrm flipH="1">
            <a:off x="3599237" y="4021022"/>
            <a:ext cx="275225" cy="539575"/>
            <a:chOff x="1386750" y="433250"/>
            <a:chExt cx="275225" cy="539575"/>
          </a:xfrm>
        </p:grpSpPr>
        <p:sp>
          <p:nvSpPr>
            <p:cNvPr id="2605" name="Google Shape;2605;p38"/>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6" name="Google Shape;2606;p38"/>
            <p:cNvGrpSpPr/>
            <p:nvPr/>
          </p:nvGrpSpPr>
          <p:grpSpPr>
            <a:xfrm>
              <a:off x="1458450" y="546675"/>
              <a:ext cx="131800" cy="426150"/>
              <a:chOff x="1458450" y="546675"/>
              <a:chExt cx="131800" cy="426150"/>
            </a:xfrm>
          </p:grpSpPr>
          <p:sp>
            <p:nvSpPr>
              <p:cNvPr id="2607" name="Google Shape;2607;p38"/>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8"/>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8"/>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0" name="Google Shape;2610;p38"/>
          <p:cNvGrpSpPr/>
          <p:nvPr/>
        </p:nvGrpSpPr>
        <p:grpSpPr>
          <a:xfrm flipH="1">
            <a:off x="4436500" y="3862368"/>
            <a:ext cx="687200" cy="697175"/>
            <a:chOff x="974775" y="275650"/>
            <a:chExt cx="687200" cy="697175"/>
          </a:xfrm>
        </p:grpSpPr>
        <p:sp>
          <p:nvSpPr>
            <p:cNvPr id="2611" name="Google Shape;2611;p38"/>
            <p:cNvSpPr/>
            <p:nvPr/>
          </p:nvSpPr>
          <p:spPr>
            <a:xfrm>
              <a:off x="1195775" y="275650"/>
              <a:ext cx="275225" cy="549575"/>
            </a:xfrm>
            <a:custGeom>
              <a:avLst/>
              <a:gdLst/>
              <a:ahLst/>
              <a:cxnLst/>
              <a:rect l="l" t="t" r="r" b="b"/>
              <a:pathLst>
                <a:path w="11009" h="21983" extrusionOk="0">
                  <a:moveTo>
                    <a:pt x="5504" y="0"/>
                  </a:moveTo>
                  <a:cubicBezTo>
                    <a:pt x="2469" y="0"/>
                    <a:pt x="0" y="2469"/>
                    <a:pt x="0" y="5504"/>
                  </a:cubicBezTo>
                  <a:lnTo>
                    <a:pt x="0" y="11008"/>
                  </a:lnTo>
                  <a:lnTo>
                    <a:pt x="0" y="16512"/>
                  </a:lnTo>
                  <a:cubicBezTo>
                    <a:pt x="0" y="19547"/>
                    <a:pt x="2469" y="21982"/>
                    <a:pt x="5504" y="21982"/>
                  </a:cubicBezTo>
                  <a:cubicBezTo>
                    <a:pt x="8540" y="21982"/>
                    <a:pt x="11008" y="19547"/>
                    <a:pt x="11008" y="16512"/>
                  </a:cubicBezTo>
                  <a:lnTo>
                    <a:pt x="11008" y="11008"/>
                  </a:lnTo>
                  <a:lnTo>
                    <a:pt x="11008" y="5504"/>
                  </a:lnTo>
                  <a:cubicBezTo>
                    <a:pt x="11008" y="2469"/>
                    <a:pt x="8540" y="0"/>
                    <a:pt x="5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2" name="Google Shape;2612;p38"/>
            <p:cNvGrpSpPr/>
            <p:nvPr/>
          </p:nvGrpSpPr>
          <p:grpSpPr>
            <a:xfrm>
              <a:off x="1267500" y="402400"/>
              <a:ext cx="131775" cy="570425"/>
              <a:chOff x="1267500" y="402400"/>
              <a:chExt cx="131775" cy="570425"/>
            </a:xfrm>
          </p:grpSpPr>
          <p:sp>
            <p:nvSpPr>
              <p:cNvPr id="2613" name="Google Shape;2613;p38"/>
              <p:cNvSpPr/>
              <p:nvPr/>
            </p:nvSpPr>
            <p:spPr>
              <a:xfrm>
                <a:off x="1322525" y="402400"/>
                <a:ext cx="20875" cy="570425"/>
              </a:xfrm>
              <a:custGeom>
                <a:avLst/>
                <a:gdLst/>
                <a:ahLst/>
                <a:cxnLst/>
                <a:rect l="l" t="t" r="r" b="b"/>
                <a:pathLst>
                  <a:path w="835" h="22817" extrusionOk="0">
                    <a:moveTo>
                      <a:pt x="434" y="0"/>
                    </a:moveTo>
                    <a:cubicBezTo>
                      <a:pt x="201" y="0"/>
                      <a:pt x="1" y="201"/>
                      <a:pt x="1" y="434"/>
                    </a:cubicBezTo>
                    <a:lnTo>
                      <a:pt x="1" y="22416"/>
                    </a:lnTo>
                    <a:cubicBezTo>
                      <a:pt x="1" y="22650"/>
                      <a:pt x="201" y="22817"/>
                      <a:pt x="434" y="22817"/>
                    </a:cubicBezTo>
                    <a:cubicBezTo>
                      <a:pt x="668" y="22817"/>
                      <a:pt x="835" y="22650"/>
                      <a:pt x="835" y="22416"/>
                    </a:cubicBezTo>
                    <a:lnTo>
                      <a:pt x="835" y="434"/>
                    </a:lnTo>
                    <a:cubicBezTo>
                      <a:pt x="835" y="201"/>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8"/>
              <p:cNvSpPr/>
              <p:nvPr/>
            </p:nvSpPr>
            <p:spPr>
              <a:xfrm>
                <a:off x="1321700" y="486000"/>
                <a:ext cx="77575" cy="74875"/>
              </a:xfrm>
              <a:custGeom>
                <a:avLst/>
                <a:gdLst/>
                <a:ahLst/>
                <a:cxnLst/>
                <a:rect l="l" t="t" r="r" b="b"/>
                <a:pathLst>
                  <a:path w="3103" h="2995" extrusionOk="0">
                    <a:moveTo>
                      <a:pt x="2636" y="0"/>
                    </a:moveTo>
                    <a:cubicBezTo>
                      <a:pt x="2527" y="0"/>
                      <a:pt x="2419" y="42"/>
                      <a:pt x="2335" y="126"/>
                    </a:cubicBezTo>
                    <a:lnTo>
                      <a:pt x="167" y="2294"/>
                    </a:lnTo>
                    <a:cubicBezTo>
                      <a:pt x="0" y="2461"/>
                      <a:pt x="0" y="2727"/>
                      <a:pt x="167" y="2894"/>
                    </a:cubicBezTo>
                    <a:cubicBezTo>
                      <a:pt x="234" y="2961"/>
                      <a:pt x="367" y="2994"/>
                      <a:pt x="467" y="2994"/>
                    </a:cubicBezTo>
                    <a:cubicBezTo>
                      <a:pt x="567" y="2994"/>
                      <a:pt x="668" y="2961"/>
                      <a:pt x="768" y="2894"/>
                    </a:cubicBezTo>
                    <a:lnTo>
                      <a:pt x="2936" y="693"/>
                    </a:lnTo>
                    <a:cubicBezTo>
                      <a:pt x="3103" y="526"/>
                      <a:pt x="3103" y="259"/>
                      <a:pt x="2936" y="126"/>
                    </a:cubicBezTo>
                    <a:cubicBezTo>
                      <a:pt x="2852"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8"/>
              <p:cNvSpPr/>
              <p:nvPr/>
            </p:nvSpPr>
            <p:spPr>
              <a:xfrm>
                <a:off x="1267500" y="591075"/>
                <a:ext cx="76750" cy="75700"/>
              </a:xfrm>
              <a:custGeom>
                <a:avLst/>
                <a:gdLst/>
                <a:ahLst/>
                <a:cxnLst/>
                <a:rect l="l" t="t" r="r" b="b"/>
                <a:pathLst>
                  <a:path w="3070" h="3028" extrusionOk="0">
                    <a:moveTo>
                      <a:pt x="434" y="0"/>
                    </a:moveTo>
                    <a:cubicBezTo>
                      <a:pt x="325" y="0"/>
                      <a:pt x="217" y="42"/>
                      <a:pt x="134" y="126"/>
                    </a:cubicBezTo>
                    <a:cubicBezTo>
                      <a:pt x="0" y="292"/>
                      <a:pt x="0" y="559"/>
                      <a:pt x="134" y="726"/>
                    </a:cubicBezTo>
                    <a:lnTo>
                      <a:pt x="2335" y="2894"/>
                    </a:lnTo>
                    <a:cubicBezTo>
                      <a:pt x="2402" y="2994"/>
                      <a:pt x="2535" y="3028"/>
                      <a:pt x="2635" y="3028"/>
                    </a:cubicBezTo>
                    <a:cubicBezTo>
                      <a:pt x="2735" y="3028"/>
                      <a:pt x="2836" y="2994"/>
                      <a:pt x="2936" y="2894"/>
                    </a:cubicBezTo>
                    <a:cubicBezTo>
                      <a:pt x="3069" y="2761"/>
                      <a:pt x="3069" y="2494"/>
                      <a:pt x="2936" y="2327"/>
                    </a:cubicBezTo>
                    <a:lnTo>
                      <a:pt x="734" y="126"/>
                    </a:lnTo>
                    <a:cubicBezTo>
                      <a:pt x="651" y="42"/>
                      <a:pt x="542"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6" name="Google Shape;2616;p38"/>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38"/>
            <p:cNvGrpSpPr/>
            <p:nvPr/>
          </p:nvGrpSpPr>
          <p:grpSpPr>
            <a:xfrm>
              <a:off x="1458450" y="546675"/>
              <a:ext cx="131800" cy="426150"/>
              <a:chOff x="1458450" y="546675"/>
              <a:chExt cx="131800" cy="426150"/>
            </a:xfrm>
          </p:grpSpPr>
          <p:sp>
            <p:nvSpPr>
              <p:cNvPr id="2618" name="Google Shape;2618;p38"/>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8"/>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8"/>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1" name="Google Shape;2621;p38"/>
            <p:cNvSpPr/>
            <p:nvPr/>
          </p:nvSpPr>
          <p:spPr>
            <a:xfrm>
              <a:off x="974775" y="275650"/>
              <a:ext cx="274400" cy="549575"/>
            </a:xfrm>
            <a:custGeom>
              <a:avLst/>
              <a:gdLst/>
              <a:ahLst/>
              <a:cxnLst/>
              <a:rect l="l" t="t" r="r" b="b"/>
              <a:pathLst>
                <a:path w="10976" h="21983" extrusionOk="0">
                  <a:moveTo>
                    <a:pt x="5505" y="0"/>
                  </a:moveTo>
                  <a:cubicBezTo>
                    <a:pt x="2469" y="0"/>
                    <a:pt x="1" y="2469"/>
                    <a:pt x="1" y="5504"/>
                  </a:cubicBezTo>
                  <a:lnTo>
                    <a:pt x="1" y="11008"/>
                  </a:lnTo>
                  <a:lnTo>
                    <a:pt x="1" y="16512"/>
                  </a:lnTo>
                  <a:cubicBezTo>
                    <a:pt x="1" y="19547"/>
                    <a:pt x="2469" y="21982"/>
                    <a:pt x="5505" y="21982"/>
                  </a:cubicBezTo>
                  <a:cubicBezTo>
                    <a:pt x="8540" y="21982"/>
                    <a:pt x="10975" y="19547"/>
                    <a:pt x="10975" y="16512"/>
                  </a:cubicBezTo>
                  <a:lnTo>
                    <a:pt x="10975" y="11008"/>
                  </a:lnTo>
                  <a:lnTo>
                    <a:pt x="10975" y="5504"/>
                  </a:lnTo>
                  <a:cubicBezTo>
                    <a:pt x="10975" y="2469"/>
                    <a:pt x="8540" y="0"/>
                    <a:pt x="5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2" name="Google Shape;2622;p38"/>
            <p:cNvGrpSpPr/>
            <p:nvPr/>
          </p:nvGrpSpPr>
          <p:grpSpPr>
            <a:xfrm>
              <a:off x="1045675" y="402400"/>
              <a:ext cx="132600" cy="570425"/>
              <a:chOff x="1045675" y="402400"/>
              <a:chExt cx="132600" cy="570425"/>
            </a:xfrm>
          </p:grpSpPr>
          <p:sp>
            <p:nvSpPr>
              <p:cNvPr id="2623" name="Google Shape;2623;p38"/>
              <p:cNvSpPr/>
              <p:nvPr/>
            </p:nvSpPr>
            <p:spPr>
              <a:xfrm>
                <a:off x="1101550" y="402400"/>
                <a:ext cx="20875" cy="570425"/>
              </a:xfrm>
              <a:custGeom>
                <a:avLst/>
                <a:gdLst/>
                <a:ahLst/>
                <a:cxnLst/>
                <a:rect l="l" t="t" r="r" b="b"/>
                <a:pathLst>
                  <a:path w="835" h="22817" extrusionOk="0">
                    <a:moveTo>
                      <a:pt x="434" y="0"/>
                    </a:moveTo>
                    <a:cubicBezTo>
                      <a:pt x="200" y="0"/>
                      <a:pt x="0" y="201"/>
                      <a:pt x="0" y="434"/>
                    </a:cubicBezTo>
                    <a:lnTo>
                      <a:pt x="0" y="22416"/>
                    </a:lnTo>
                    <a:cubicBezTo>
                      <a:pt x="0" y="22650"/>
                      <a:pt x="200" y="22817"/>
                      <a:pt x="434" y="22817"/>
                    </a:cubicBezTo>
                    <a:cubicBezTo>
                      <a:pt x="634" y="22817"/>
                      <a:pt x="834" y="22650"/>
                      <a:pt x="834" y="22416"/>
                    </a:cubicBezTo>
                    <a:lnTo>
                      <a:pt x="834" y="434"/>
                    </a:lnTo>
                    <a:cubicBezTo>
                      <a:pt x="834" y="201"/>
                      <a:pt x="634"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8"/>
              <p:cNvSpPr/>
              <p:nvPr/>
            </p:nvSpPr>
            <p:spPr>
              <a:xfrm>
                <a:off x="1100700" y="486000"/>
                <a:ext cx="77575" cy="74875"/>
              </a:xfrm>
              <a:custGeom>
                <a:avLst/>
                <a:gdLst/>
                <a:ahLst/>
                <a:cxnLst/>
                <a:rect l="l" t="t" r="r" b="b"/>
                <a:pathLst>
                  <a:path w="3103" h="2995" extrusionOk="0">
                    <a:moveTo>
                      <a:pt x="2636" y="0"/>
                    </a:moveTo>
                    <a:cubicBezTo>
                      <a:pt x="2528" y="0"/>
                      <a:pt x="2419" y="42"/>
                      <a:pt x="2336" y="126"/>
                    </a:cubicBezTo>
                    <a:lnTo>
                      <a:pt x="168" y="2294"/>
                    </a:lnTo>
                    <a:cubicBezTo>
                      <a:pt x="1" y="2461"/>
                      <a:pt x="1" y="2727"/>
                      <a:pt x="168" y="2894"/>
                    </a:cubicBezTo>
                    <a:cubicBezTo>
                      <a:pt x="234" y="2961"/>
                      <a:pt x="334" y="2994"/>
                      <a:pt x="468" y="2994"/>
                    </a:cubicBezTo>
                    <a:cubicBezTo>
                      <a:pt x="568" y="2994"/>
                      <a:pt x="668" y="2961"/>
                      <a:pt x="735" y="2894"/>
                    </a:cubicBezTo>
                    <a:lnTo>
                      <a:pt x="2936" y="693"/>
                    </a:lnTo>
                    <a:cubicBezTo>
                      <a:pt x="3103" y="526"/>
                      <a:pt x="3103" y="259"/>
                      <a:pt x="2936" y="126"/>
                    </a:cubicBezTo>
                    <a:cubicBezTo>
                      <a:pt x="2853" y="42"/>
                      <a:pt x="2744"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8"/>
              <p:cNvSpPr/>
              <p:nvPr/>
            </p:nvSpPr>
            <p:spPr>
              <a:xfrm>
                <a:off x="1100700" y="650275"/>
                <a:ext cx="77575" cy="75700"/>
              </a:xfrm>
              <a:custGeom>
                <a:avLst/>
                <a:gdLst/>
                <a:ahLst/>
                <a:cxnLst/>
                <a:rect l="l" t="t" r="r" b="b"/>
                <a:pathLst>
                  <a:path w="3103" h="3028" extrusionOk="0">
                    <a:moveTo>
                      <a:pt x="2636" y="1"/>
                    </a:moveTo>
                    <a:cubicBezTo>
                      <a:pt x="2528" y="1"/>
                      <a:pt x="2419" y="42"/>
                      <a:pt x="2336" y="126"/>
                    </a:cubicBezTo>
                    <a:lnTo>
                      <a:pt x="168" y="2294"/>
                    </a:lnTo>
                    <a:cubicBezTo>
                      <a:pt x="1" y="2461"/>
                      <a:pt x="1" y="2728"/>
                      <a:pt x="168" y="2895"/>
                    </a:cubicBezTo>
                    <a:cubicBezTo>
                      <a:pt x="234" y="2961"/>
                      <a:pt x="334" y="3028"/>
                      <a:pt x="468" y="3028"/>
                    </a:cubicBezTo>
                    <a:cubicBezTo>
                      <a:pt x="568" y="3028"/>
                      <a:pt x="668" y="2961"/>
                      <a:pt x="735" y="2895"/>
                    </a:cubicBezTo>
                    <a:lnTo>
                      <a:pt x="2936" y="726"/>
                    </a:lnTo>
                    <a:cubicBezTo>
                      <a:pt x="3103" y="560"/>
                      <a:pt x="3103" y="293"/>
                      <a:pt x="2936" y="126"/>
                    </a:cubicBezTo>
                    <a:cubicBezTo>
                      <a:pt x="2853" y="42"/>
                      <a:pt x="274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8"/>
              <p:cNvSpPr/>
              <p:nvPr/>
            </p:nvSpPr>
            <p:spPr>
              <a:xfrm>
                <a:off x="1045675" y="553550"/>
                <a:ext cx="77575" cy="74875"/>
              </a:xfrm>
              <a:custGeom>
                <a:avLst/>
                <a:gdLst/>
                <a:ahLst/>
                <a:cxnLst/>
                <a:rect l="l" t="t" r="r" b="b"/>
                <a:pathLst>
                  <a:path w="3103" h="2995" extrusionOk="0">
                    <a:moveTo>
                      <a:pt x="467" y="0"/>
                    </a:moveTo>
                    <a:cubicBezTo>
                      <a:pt x="359" y="0"/>
                      <a:pt x="250" y="42"/>
                      <a:pt x="167" y="125"/>
                    </a:cubicBezTo>
                    <a:cubicBezTo>
                      <a:pt x="0" y="292"/>
                      <a:pt x="0" y="526"/>
                      <a:pt x="167" y="693"/>
                    </a:cubicBezTo>
                    <a:lnTo>
                      <a:pt x="2369" y="2894"/>
                    </a:lnTo>
                    <a:cubicBezTo>
                      <a:pt x="2435" y="2961"/>
                      <a:pt x="2535" y="2994"/>
                      <a:pt x="2669" y="2994"/>
                    </a:cubicBezTo>
                    <a:cubicBezTo>
                      <a:pt x="2769" y="2994"/>
                      <a:pt x="2869" y="2961"/>
                      <a:pt x="2936" y="2894"/>
                    </a:cubicBezTo>
                    <a:cubicBezTo>
                      <a:pt x="3102" y="2727"/>
                      <a:pt x="3102" y="2460"/>
                      <a:pt x="2936" y="2294"/>
                    </a:cubicBezTo>
                    <a:lnTo>
                      <a:pt x="767" y="125"/>
                    </a:lnTo>
                    <a:cubicBezTo>
                      <a:pt x="684" y="42"/>
                      <a:pt x="576"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7" name="Google Shape;2627;p38"/>
          <p:cNvGrpSpPr/>
          <p:nvPr/>
        </p:nvGrpSpPr>
        <p:grpSpPr>
          <a:xfrm flipH="1">
            <a:off x="5688462" y="3389590"/>
            <a:ext cx="274400" cy="697175"/>
            <a:chOff x="4205325" y="3518568"/>
            <a:chExt cx="274400" cy="697175"/>
          </a:xfrm>
        </p:grpSpPr>
        <p:sp>
          <p:nvSpPr>
            <p:cNvPr id="2628" name="Google Shape;2628;p38"/>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9" name="Google Shape;2629;p38"/>
            <p:cNvGrpSpPr/>
            <p:nvPr/>
          </p:nvGrpSpPr>
          <p:grpSpPr>
            <a:xfrm>
              <a:off x="4276225" y="3645318"/>
              <a:ext cx="131775" cy="570425"/>
              <a:chOff x="3901050" y="2424675"/>
              <a:chExt cx="131775" cy="570425"/>
            </a:xfrm>
          </p:grpSpPr>
          <p:sp>
            <p:nvSpPr>
              <p:cNvPr id="2630" name="Google Shape;2630;p38"/>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8"/>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8"/>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3" name="Google Shape;2633;p38"/>
          <p:cNvGrpSpPr/>
          <p:nvPr/>
        </p:nvGrpSpPr>
        <p:grpSpPr>
          <a:xfrm flipH="1">
            <a:off x="6013587" y="3389590"/>
            <a:ext cx="274400" cy="697175"/>
            <a:chOff x="4205325" y="3518568"/>
            <a:chExt cx="274400" cy="697175"/>
          </a:xfrm>
        </p:grpSpPr>
        <p:sp>
          <p:nvSpPr>
            <p:cNvPr id="2634" name="Google Shape;2634;p38"/>
            <p:cNvSpPr/>
            <p:nvPr/>
          </p:nvSpPr>
          <p:spPr>
            <a:xfrm>
              <a:off x="4205325" y="3518568"/>
              <a:ext cx="274400" cy="549575"/>
            </a:xfrm>
            <a:custGeom>
              <a:avLst/>
              <a:gdLst/>
              <a:ahLst/>
              <a:cxnLst/>
              <a:rect l="l" t="t" r="r" b="b"/>
              <a:pathLst>
                <a:path w="10976" h="21983" extrusionOk="0">
                  <a:moveTo>
                    <a:pt x="5471" y="0"/>
                  </a:moveTo>
                  <a:cubicBezTo>
                    <a:pt x="2436" y="0"/>
                    <a:pt x="1" y="2469"/>
                    <a:pt x="1" y="5504"/>
                  </a:cubicBezTo>
                  <a:lnTo>
                    <a:pt x="1" y="10975"/>
                  </a:lnTo>
                  <a:lnTo>
                    <a:pt x="1" y="16479"/>
                  </a:lnTo>
                  <a:cubicBezTo>
                    <a:pt x="1" y="19514"/>
                    <a:pt x="2436" y="21983"/>
                    <a:pt x="5471" y="21983"/>
                  </a:cubicBezTo>
                  <a:cubicBezTo>
                    <a:pt x="8507" y="21983"/>
                    <a:pt x="10975" y="19514"/>
                    <a:pt x="10975" y="16479"/>
                  </a:cubicBezTo>
                  <a:lnTo>
                    <a:pt x="10975" y="10975"/>
                  </a:lnTo>
                  <a:lnTo>
                    <a:pt x="10975" y="5504"/>
                  </a:lnTo>
                  <a:cubicBezTo>
                    <a:pt x="10975" y="2469"/>
                    <a:pt x="8507"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5" name="Google Shape;2635;p38"/>
            <p:cNvGrpSpPr/>
            <p:nvPr/>
          </p:nvGrpSpPr>
          <p:grpSpPr>
            <a:xfrm>
              <a:off x="4276225" y="3645318"/>
              <a:ext cx="131775" cy="570425"/>
              <a:chOff x="3901050" y="2424675"/>
              <a:chExt cx="131775" cy="570425"/>
            </a:xfrm>
          </p:grpSpPr>
          <p:sp>
            <p:nvSpPr>
              <p:cNvPr id="2636" name="Google Shape;2636;p38"/>
              <p:cNvSpPr/>
              <p:nvPr/>
            </p:nvSpPr>
            <p:spPr>
              <a:xfrm>
                <a:off x="3956900" y="2424675"/>
                <a:ext cx="20875" cy="570425"/>
              </a:xfrm>
              <a:custGeom>
                <a:avLst/>
                <a:gdLst/>
                <a:ahLst/>
                <a:cxnLst/>
                <a:rect l="l" t="t" r="r" b="b"/>
                <a:pathLst>
                  <a:path w="835" h="22817" extrusionOk="0">
                    <a:moveTo>
                      <a:pt x="401" y="1"/>
                    </a:moveTo>
                    <a:cubicBezTo>
                      <a:pt x="168" y="1"/>
                      <a:pt x="1" y="201"/>
                      <a:pt x="1" y="434"/>
                    </a:cubicBezTo>
                    <a:lnTo>
                      <a:pt x="1" y="22383"/>
                    </a:lnTo>
                    <a:cubicBezTo>
                      <a:pt x="1" y="22617"/>
                      <a:pt x="168" y="22817"/>
                      <a:pt x="401" y="22817"/>
                    </a:cubicBezTo>
                    <a:cubicBezTo>
                      <a:pt x="635" y="22817"/>
                      <a:pt x="835" y="22617"/>
                      <a:pt x="835" y="22383"/>
                    </a:cubicBezTo>
                    <a:lnTo>
                      <a:pt x="835" y="434"/>
                    </a:lnTo>
                    <a:cubicBezTo>
                      <a:pt x="835" y="201"/>
                      <a:pt x="635"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8"/>
              <p:cNvSpPr/>
              <p:nvPr/>
            </p:nvSpPr>
            <p:spPr>
              <a:xfrm>
                <a:off x="3956075" y="2507450"/>
                <a:ext cx="76750" cy="75700"/>
              </a:xfrm>
              <a:custGeom>
                <a:avLst/>
                <a:gdLst/>
                <a:ahLst/>
                <a:cxnLst/>
                <a:rect l="l" t="t" r="r" b="b"/>
                <a:pathLst>
                  <a:path w="3070" h="3028" extrusionOk="0">
                    <a:moveTo>
                      <a:pt x="2632" y="0"/>
                    </a:moveTo>
                    <a:cubicBezTo>
                      <a:pt x="2527" y="0"/>
                      <a:pt x="2419" y="42"/>
                      <a:pt x="2336" y="125"/>
                    </a:cubicBezTo>
                    <a:lnTo>
                      <a:pt x="134" y="2294"/>
                    </a:lnTo>
                    <a:cubicBezTo>
                      <a:pt x="1" y="2460"/>
                      <a:pt x="1" y="2727"/>
                      <a:pt x="134" y="2894"/>
                    </a:cubicBezTo>
                    <a:cubicBezTo>
                      <a:pt x="234" y="2961"/>
                      <a:pt x="334" y="3027"/>
                      <a:pt x="434" y="3027"/>
                    </a:cubicBezTo>
                    <a:cubicBezTo>
                      <a:pt x="534" y="3027"/>
                      <a:pt x="668" y="2994"/>
                      <a:pt x="734" y="2894"/>
                    </a:cubicBezTo>
                    <a:lnTo>
                      <a:pt x="2903" y="726"/>
                    </a:lnTo>
                    <a:cubicBezTo>
                      <a:pt x="3069" y="559"/>
                      <a:pt x="3069" y="292"/>
                      <a:pt x="2903" y="125"/>
                    </a:cubicBezTo>
                    <a:cubicBezTo>
                      <a:pt x="2836" y="42"/>
                      <a:pt x="2736" y="0"/>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8"/>
              <p:cNvSpPr/>
              <p:nvPr/>
            </p:nvSpPr>
            <p:spPr>
              <a:xfrm>
                <a:off x="3901050" y="2613350"/>
                <a:ext cx="77575" cy="75700"/>
              </a:xfrm>
              <a:custGeom>
                <a:avLst/>
                <a:gdLst/>
                <a:ahLst/>
                <a:cxnLst/>
                <a:rect l="l" t="t" r="r" b="b"/>
                <a:pathLst>
                  <a:path w="3103" h="3028" extrusionOk="0">
                    <a:moveTo>
                      <a:pt x="467" y="1"/>
                    </a:moveTo>
                    <a:cubicBezTo>
                      <a:pt x="359" y="1"/>
                      <a:pt x="250" y="42"/>
                      <a:pt x="167" y="126"/>
                    </a:cubicBezTo>
                    <a:cubicBezTo>
                      <a:pt x="0" y="293"/>
                      <a:pt x="0" y="559"/>
                      <a:pt x="167" y="726"/>
                    </a:cubicBezTo>
                    <a:lnTo>
                      <a:pt x="2335" y="2894"/>
                    </a:lnTo>
                    <a:cubicBezTo>
                      <a:pt x="2435" y="2961"/>
                      <a:pt x="2535" y="3028"/>
                      <a:pt x="2635" y="3028"/>
                    </a:cubicBezTo>
                    <a:cubicBezTo>
                      <a:pt x="2735" y="3028"/>
                      <a:pt x="2869" y="2961"/>
                      <a:pt x="2935" y="2894"/>
                    </a:cubicBezTo>
                    <a:cubicBezTo>
                      <a:pt x="3102" y="2728"/>
                      <a:pt x="3102" y="2461"/>
                      <a:pt x="2935" y="2294"/>
                    </a:cubicBezTo>
                    <a:lnTo>
                      <a:pt x="767" y="126"/>
                    </a:lnTo>
                    <a:cubicBezTo>
                      <a:pt x="684" y="42"/>
                      <a:pt x="57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9" name="Google Shape;2639;p38"/>
          <p:cNvGrpSpPr/>
          <p:nvPr/>
        </p:nvGrpSpPr>
        <p:grpSpPr>
          <a:xfrm flipH="1">
            <a:off x="5486400" y="3549309"/>
            <a:ext cx="275225" cy="539575"/>
            <a:chOff x="1386750" y="433250"/>
            <a:chExt cx="275225" cy="539575"/>
          </a:xfrm>
        </p:grpSpPr>
        <p:sp>
          <p:nvSpPr>
            <p:cNvPr id="2640" name="Google Shape;2640;p38"/>
            <p:cNvSpPr/>
            <p:nvPr/>
          </p:nvSpPr>
          <p:spPr>
            <a:xfrm>
              <a:off x="1386750" y="433250"/>
              <a:ext cx="275225" cy="391975"/>
            </a:xfrm>
            <a:custGeom>
              <a:avLst/>
              <a:gdLst/>
              <a:ahLst/>
              <a:cxnLst/>
              <a:rect l="l" t="t" r="r" b="b"/>
              <a:pathLst>
                <a:path w="11009" h="15679" extrusionOk="0">
                  <a:moveTo>
                    <a:pt x="5504" y="1"/>
                  </a:moveTo>
                  <a:cubicBezTo>
                    <a:pt x="2469" y="1"/>
                    <a:pt x="0" y="2436"/>
                    <a:pt x="0" y="5471"/>
                  </a:cubicBezTo>
                  <a:lnTo>
                    <a:pt x="0" y="9941"/>
                  </a:lnTo>
                  <a:lnTo>
                    <a:pt x="0" y="10208"/>
                  </a:lnTo>
                  <a:cubicBezTo>
                    <a:pt x="0" y="13243"/>
                    <a:pt x="2469" y="15678"/>
                    <a:pt x="5504" y="15678"/>
                  </a:cubicBezTo>
                  <a:cubicBezTo>
                    <a:pt x="8540" y="15678"/>
                    <a:pt x="11008" y="13243"/>
                    <a:pt x="11008" y="10208"/>
                  </a:cubicBezTo>
                  <a:lnTo>
                    <a:pt x="11008" y="9941"/>
                  </a:lnTo>
                  <a:lnTo>
                    <a:pt x="11008" y="5471"/>
                  </a:lnTo>
                  <a:cubicBezTo>
                    <a:pt x="10975" y="2436"/>
                    <a:pt x="8540" y="1"/>
                    <a:pt x="5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1" name="Google Shape;2641;p38"/>
            <p:cNvGrpSpPr/>
            <p:nvPr/>
          </p:nvGrpSpPr>
          <p:grpSpPr>
            <a:xfrm>
              <a:off x="1458450" y="546675"/>
              <a:ext cx="131800" cy="426150"/>
              <a:chOff x="1458450" y="546675"/>
              <a:chExt cx="131800" cy="426150"/>
            </a:xfrm>
          </p:grpSpPr>
          <p:sp>
            <p:nvSpPr>
              <p:cNvPr id="2642" name="Google Shape;2642;p38"/>
              <p:cNvSpPr/>
              <p:nvPr/>
            </p:nvSpPr>
            <p:spPr>
              <a:xfrm>
                <a:off x="1513500" y="546675"/>
                <a:ext cx="20875" cy="426150"/>
              </a:xfrm>
              <a:custGeom>
                <a:avLst/>
                <a:gdLst/>
                <a:ahLst/>
                <a:cxnLst/>
                <a:rect l="l" t="t" r="r" b="b"/>
                <a:pathLst>
                  <a:path w="835" h="17046" extrusionOk="0">
                    <a:moveTo>
                      <a:pt x="434" y="0"/>
                    </a:moveTo>
                    <a:cubicBezTo>
                      <a:pt x="201" y="0"/>
                      <a:pt x="1" y="200"/>
                      <a:pt x="1" y="434"/>
                    </a:cubicBezTo>
                    <a:lnTo>
                      <a:pt x="1" y="16645"/>
                    </a:lnTo>
                    <a:cubicBezTo>
                      <a:pt x="1" y="16879"/>
                      <a:pt x="201" y="17046"/>
                      <a:pt x="434" y="17046"/>
                    </a:cubicBezTo>
                    <a:cubicBezTo>
                      <a:pt x="668" y="17046"/>
                      <a:pt x="834" y="16879"/>
                      <a:pt x="834" y="16645"/>
                    </a:cubicBezTo>
                    <a:lnTo>
                      <a:pt x="834" y="434"/>
                    </a:lnTo>
                    <a:cubicBezTo>
                      <a:pt x="834" y="200"/>
                      <a:pt x="668"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8"/>
              <p:cNvSpPr/>
              <p:nvPr/>
            </p:nvSpPr>
            <p:spPr>
              <a:xfrm>
                <a:off x="1512675" y="590250"/>
                <a:ext cx="77575" cy="75700"/>
              </a:xfrm>
              <a:custGeom>
                <a:avLst/>
                <a:gdLst/>
                <a:ahLst/>
                <a:cxnLst/>
                <a:rect l="l" t="t" r="r" b="b"/>
                <a:pathLst>
                  <a:path w="3103" h="3028" extrusionOk="0">
                    <a:moveTo>
                      <a:pt x="2635" y="0"/>
                    </a:moveTo>
                    <a:cubicBezTo>
                      <a:pt x="2527" y="0"/>
                      <a:pt x="2419" y="42"/>
                      <a:pt x="2335" y="125"/>
                    </a:cubicBezTo>
                    <a:lnTo>
                      <a:pt x="167" y="2293"/>
                    </a:lnTo>
                    <a:cubicBezTo>
                      <a:pt x="0" y="2460"/>
                      <a:pt x="0" y="2727"/>
                      <a:pt x="167" y="2894"/>
                    </a:cubicBezTo>
                    <a:cubicBezTo>
                      <a:pt x="234" y="2961"/>
                      <a:pt x="367" y="3027"/>
                      <a:pt x="467" y="3027"/>
                    </a:cubicBezTo>
                    <a:cubicBezTo>
                      <a:pt x="567" y="3027"/>
                      <a:pt x="667" y="2994"/>
                      <a:pt x="767" y="2894"/>
                    </a:cubicBezTo>
                    <a:lnTo>
                      <a:pt x="2936" y="726"/>
                    </a:lnTo>
                    <a:cubicBezTo>
                      <a:pt x="3102" y="559"/>
                      <a:pt x="3102" y="292"/>
                      <a:pt x="2936" y="125"/>
                    </a:cubicBezTo>
                    <a:cubicBezTo>
                      <a:pt x="2852" y="42"/>
                      <a:pt x="2744" y="0"/>
                      <a:pt x="2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8"/>
              <p:cNvSpPr/>
              <p:nvPr/>
            </p:nvSpPr>
            <p:spPr>
              <a:xfrm>
                <a:off x="1458450" y="645075"/>
                <a:ext cx="77600" cy="75075"/>
              </a:xfrm>
              <a:custGeom>
                <a:avLst/>
                <a:gdLst/>
                <a:ahLst/>
                <a:cxnLst/>
                <a:rect l="l" t="t" r="r" b="b"/>
                <a:pathLst>
                  <a:path w="3104" h="3003" extrusionOk="0">
                    <a:moveTo>
                      <a:pt x="439" y="0"/>
                    </a:moveTo>
                    <a:cubicBezTo>
                      <a:pt x="335" y="0"/>
                      <a:pt x="234" y="34"/>
                      <a:pt x="168" y="100"/>
                    </a:cubicBezTo>
                    <a:cubicBezTo>
                      <a:pt x="1" y="267"/>
                      <a:pt x="1" y="534"/>
                      <a:pt x="168" y="701"/>
                    </a:cubicBezTo>
                    <a:lnTo>
                      <a:pt x="2336" y="2869"/>
                    </a:lnTo>
                    <a:cubicBezTo>
                      <a:pt x="2403" y="2969"/>
                      <a:pt x="2536" y="3002"/>
                      <a:pt x="2636" y="3002"/>
                    </a:cubicBezTo>
                    <a:cubicBezTo>
                      <a:pt x="2736" y="3002"/>
                      <a:pt x="2836" y="2969"/>
                      <a:pt x="2936" y="2869"/>
                    </a:cubicBezTo>
                    <a:cubicBezTo>
                      <a:pt x="3103" y="2736"/>
                      <a:pt x="3103" y="2469"/>
                      <a:pt x="2936" y="2302"/>
                    </a:cubicBezTo>
                    <a:lnTo>
                      <a:pt x="735" y="100"/>
                    </a:lnTo>
                    <a:cubicBezTo>
                      <a:pt x="651" y="34"/>
                      <a:pt x="543"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45" name="Google Shape;2645;p38"/>
          <p:cNvSpPr/>
          <p:nvPr/>
        </p:nvSpPr>
        <p:spPr>
          <a:xfrm flipH="1">
            <a:off x="1225" y="4559545"/>
            <a:ext cx="9144000" cy="13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6" name="Google Shape;2646;p38"/>
          <p:cNvGrpSpPr/>
          <p:nvPr/>
        </p:nvGrpSpPr>
        <p:grpSpPr>
          <a:xfrm flipH="1">
            <a:off x="618700" y="3617845"/>
            <a:ext cx="388650" cy="1075800"/>
            <a:chOff x="8604725" y="1802350"/>
            <a:chExt cx="388650" cy="1075800"/>
          </a:xfrm>
        </p:grpSpPr>
        <p:sp>
          <p:nvSpPr>
            <p:cNvPr id="2647" name="Google Shape;2647;p38"/>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8"/>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8"/>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8"/>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8"/>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8"/>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38"/>
          <p:cNvGrpSpPr/>
          <p:nvPr/>
        </p:nvGrpSpPr>
        <p:grpSpPr>
          <a:xfrm flipH="1">
            <a:off x="1685700" y="3617845"/>
            <a:ext cx="388650" cy="1075800"/>
            <a:chOff x="8604725" y="1802350"/>
            <a:chExt cx="388650" cy="1075800"/>
          </a:xfrm>
        </p:grpSpPr>
        <p:sp>
          <p:nvSpPr>
            <p:cNvPr id="2656" name="Google Shape;2656;p38"/>
            <p:cNvSpPr/>
            <p:nvPr/>
          </p:nvSpPr>
          <p:spPr>
            <a:xfrm>
              <a:off x="8789025" y="2024175"/>
              <a:ext cx="20875" cy="853975"/>
            </a:xfrm>
            <a:custGeom>
              <a:avLst/>
              <a:gdLst/>
              <a:ahLst/>
              <a:cxnLst/>
              <a:rect l="l" t="t" r="r" b="b"/>
              <a:pathLst>
                <a:path w="835" h="34159" extrusionOk="0">
                  <a:moveTo>
                    <a:pt x="1" y="1"/>
                  </a:moveTo>
                  <a:lnTo>
                    <a:pt x="1" y="34158"/>
                  </a:lnTo>
                  <a:lnTo>
                    <a:pt x="835" y="34158"/>
                  </a:lnTo>
                  <a:lnTo>
                    <a:pt x="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8"/>
            <p:cNvSpPr/>
            <p:nvPr/>
          </p:nvSpPr>
          <p:spPr>
            <a:xfrm>
              <a:off x="8789025" y="2024175"/>
              <a:ext cx="20875" cy="73400"/>
            </a:xfrm>
            <a:custGeom>
              <a:avLst/>
              <a:gdLst/>
              <a:ahLst/>
              <a:cxnLst/>
              <a:rect l="l" t="t" r="r" b="b"/>
              <a:pathLst>
                <a:path w="835" h="2936" extrusionOk="0">
                  <a:moveTo>
                    <a:pt x="1" y="1"/>
                  </a:moveTo>
                  <a:lnTo>
                    <a:pt x="1" y="2936"/>
                  </a:lnTo>
                  <a:lnTo>
                    <a:pt x="835" y="2936"/>
                  </a:lnTo>
                  <a:lnTo>
                    <a:pt x="8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8"/>
            <p:cNvSpPr/>
            <p:nvPr/>
          </p:nvSpPr>
          <p:spPr>
            <a:xfrm>
              <a:off x="8769850" y="1995000"/>
              <a:ext cx="58400" cy="57550"/>
            </a:xfrm>
            <a:custGeom>
              <a:avLst/>
              <a:gdLst/>
              <a:ahLst/>
              <a:cxnLst/>
              <a:rect l="l" t="t" r="r" b="b"/>
              <a:pathLst>
                <a:path w="2336" h="2302" extrusionOk="0">
                  <a:moveTo>
                    <a:pt x="1168" y="0"/>
                  </a:moveTo>
                  <a:cubicBezTo>
                    <a:pt x="534" y="0"/>
                    <a:pt x="0" y="500"/>
                    <a:pt x="0" y="1168"/>
                  </a:cubicBezTo>
                  <a:cubicBezTo>
                    <a:pt x="0" y="1801"/>
                    <a:pt x="534" y="2302"/>
                    <a:pt x="1168" y="2302"/>
                  </a:cubicBezTo>
                  <a:cubicBezTo>
                    <a:pt x="1802" y="2302"/>
                    <a:pt x="2335" y="1801"/>
                    <a:pt x="2335" y="1168"/>
                  </a:cubicBezTo>
                  <a:cubicBezTo>
                    <a:pt x="2335"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8"/>
            <p:cNvSpPr/>
            <p:nvPr/>
          </p:nvSpPr>
          <p:spPr>
            <a:xfrm>
              <a:off x="8789025" y="1802350"/>
              <a:ext cx="20875" cy="231850"/>
            </a:xfrm>
            <a:custGeom>
              <a:avLst/>
              <a:gdLst/>
              <a:ahLst/>
              <a:cxnLst/>
              <a:rect l="l" t="t" r="r" b="b"/>
              <a:pathLst>
                <a:path w="835" h="9274" extrusionOk="0">
                  <a:moveTo>
                    <a:pt x="401" y="0"/>
                  </a:moveTo>
                  <a:cubicBezTo>
                    <a:pt x="167" y="0"/>
                    <a:pt x="1" y="201"/>
                    <a:pt x="1" y="434"/>
                  </a:cubicBezTo>
                  <a:lnTo>
                    <a:pt x="1" y="8874"/>
                  </a:lnTo>
                  <a:cubicBezTo>
                    <a:pt x="1" y="9074"/>
                    <a:pt x="167" y="9274"/>
                    <a:pt x="401" y="9274"/>
                  </a:cubicBezTo>
                  <a:cubicBezTo>
                    <a:pt x="634" y="9274"/>
                    <a:pt x="835" y="9107"/>
                    <a:pt x="835" y="8874"/>
                  </a:cubicBezTo>
                  <a:lnTo>
                    <a:pt x="835" y="434"/>
                  </a:lnTo>
                  <a:cubicBezTo>
                    <a:pt x="835" y="201"/>
                    <a:pt x="634"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8"/>
            <p:cNvSpPr/>
            <p:nvPr/>
          </p:nvSpPr>
          <p:spPr>
            <a:xfrm>
              <a:off x="8604725" y="2013275"/>
              <a:ext cx="206000" cy="126850"/>
            </a:xfrm>
            <a:custGeom>
              <a:avLst/>
              <a:gdLst/>
              <a:ahLst/>
              <a:cxnLst/>
              <a:rect l="l" t="t" r="r" b="b"/>
              <a:pathLst>
                <a:path w="8240" h="5074" extrusionOk="0">
                  <a:moveTo>
                    <a:pt x="7792" y="0"/>
                  </a:moveTo>
                  <a:cubicBezTo>
                    <a:pt x="7719" y="0"/>
                    <a:pt x="7644" y="22"/>
                    <a:pt x="7573" y="70"/>
                  </a:cubicBezTo>
                  <a:lnTo>
                    <a:pt x="268" y="4273"/>
                  </a:lnTo>
                  <a:cubicBezTo>
                    <a:pt x="67" y="4406"/>
                    <a:pt x="1" y="4640"/>
                    <a:pt x="101" y="4840"/>
                  </a:cubicBezTo>
                  <a:cubicBezTo>
                    <a:pt x="201" y="4973"/>
                    <a:pt x="334" y="5073"/>
                    <a:pt x="468" y="5073"/>
                  </a:cubicBezTo>
                  <a:cubicBezTo>
                    <a:pt x="534" y="5073"/>
                    <a:pt x="601" y="5040"/>
                    <a:pt x="668" y="5006"/>
                  </a:cubicBezTo>
                  <a:lnTo>
                    <a:pt x="7973" y="803"/>
                  </a:lnTo>
                  <a:cubicBezTo>
                    <a:pt x="8173" y="670"/>
                    <a:pt x="8240" y="403"/>
                    <a:pt x="8140" y="203"/>
                  </a:cubicBezTo>
                  <a:cubicBezTo>
                    <a:pt x="8054" y="74"/>
                    <a:pt x="7926" y="0"/>
                    <a:pt x="7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8"/>
            <p:cNvSpPr/>
            <p:nvPr/>
          </p:nvSpPr>
          <p:spPr>
            <a:xfrm>
              <a:off x="8787350" y="2013275"/>
              <a:ext cx="206025" cy="126000"/>
            </a:xfrm>
            <a:custGeom>
              <a:avLst/>
              <a:gdLst/>
              <a:ahLst/>
              <a:cxnLst/>
              <a:rect l="l" t="t" r="r" b="b"/>
              <a:pathLst>
                <a:path w="8241" h="5040" extrusionOk="0">
                  <a:moveTo>
                    <a:pt x="449" y="0"/>
                  </a:moveTo>
                  <a:cubicBezTo>
                    <a:pt x="315" y="0"/>
                    <a:pt x="187" y="74"/>
                    <a:pt x="101" y="203"/>
                  </a:cubicBezTo>
                  <a:cubicBezTo>
                    <a:pt x="1" y="403"/>
                    <a:pt x="68" y="670"/>
                    <a:pt x="268" y="770"/>
                  </a:cubicBezTo>
                  <a:lnTo>
                    <a:pt x="7573" y="5006"/>
                  </a:lnTo>
                  <a:cubicBezTo>
                    <a:pt x="7640" y="5040"/>
                    <a:pt x="7706" y="5040"/>
                    <a:pt x="7773" y="5040"/>
                  </a:cubicBezTo>
                  <a:cubicBezTo>
                    <a:pt x="7907" y="5040"/>
                    <a:pt x="8073" y="4973"/>
                    <a:pt x="8140" y="4840"/>
                  </a:cubicBezTo>
                  <a:cubicBezTo>
                    <a:pt x="8240" y="4640"/>
                    <a:pt x="8173" y="4373"/>
                    <a:pt x="7973" y="4273"/>
                  </a:cubicBezTo>
                  <a:lnTo>
                    <a:pt x="668" y="70"/>
                  </a:lnTo>
                  <a:cubicBezTo>
                    <a:pt x="597" y="22"/>
                    <a:pt x="522"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8"/>
            <p:cNvSpPr/>
            <p:nvPr/>
          </p:nvSpPr>
          <p:spPr>
            <a:xfrm>
              <a:off x="8777350" y="2002500"/>
              <a:ext cx="43400" cy="42550"/>
            </a:xfrm>
            <a:custGeom>
              <a:avLst/>
              <a:gdLst/>
              <a:ahLst/>
              <a:cxnLst/>
              <a:rect l="l" t="t" r="r" b="b"/>
              <a:pathLst>
                <a:path w="1736" h="1702" extrusionOk="0">
                  <a:moveTo>
                    <a:pt x="868" y="401"/>
                  </a:moveTo>
                  <a:cubicBezTo>
                    <a:pt x="1101" y="401"/>
                    <a:pt x="1302" y="601"/>
                    <a:pt x="1302" y="868"/>
                  </a:cubicBezTo>
                  <a:cubicBezTo>
                    <a:pt x="1302" y="1101"/>
                    <a:pt x="1101" y="1301"/>
                    <a:pt x="868" y="1301"/>
                  </a:cubicBezTo>
                  <a:cubicBezTo>
                    <a:pt x="634" y="1301"/>
                    <a:pt x="434" y="1101"/>
                    <a:pt x="434" y="868"/>
                  </a:cubicBezTo>
                  <a:cubicBezTo>
                    <a:pt x="434" y="601"/>
                    <a:pt x="634" y="401"/>
                    <a:pt x="868" y="401"/>
                  </a:cubicBezTo>
                  <a:close/>
                  <a:moveTo>
                    <a:pt x="868" y="0"/>
                  </a:moveTo>
                  <a:cubicBezTo>
                    <a:pt x="401" y="0"/>
                    <a:pt x="1" y="401"/>
                    <a:pt x="1" y="868"/>
                  </a:cubicBezTo>
                  <a:cubicBezTo>
                    <a:pt x="1" y="1335"/>
                    <a:pt x="401" y="1701"/>
                    <a:pt x="868" y="1701"/>
                  </a:cubicBezTo>
                  <a:cubicBezTo>
                    <a:pt x="1335" y="1701"/>
                    <a:pt x="1735" y="1335"/>
                    <a:pt x="1735" y="868"/>
                  </a:cubicBezTo>
                  <a:cubicBezTo>
                    <a:pt x="1735" y="401"/>
                    <a:pt x="1335"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38"/>
          <p:cNvGrpSpPr/>
          <p:nvPr/>
        </p:nvGrpSpPr>
        <p:grpSpPr>
          <a:xfrm>
            <a:off x="7582350" y="4445130"/>
            <a:ext cx="306075" cy="248525"/>
            <a:chOff x="3769250" y="3246050"/>
            <a:chExt cx="306075" cy="248525"/>
          </a:xfrm>
        </p:grpSpPr>
        <p:sp>
          <p:nvSpPr>
            <p:cNvPr id="2665" name="Google Shape;2665;p3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38"/>
          <p:cNvGrpSpPr/>
          <p:nvPr/>
        </p:nvGrpSpPr>
        <p:grpSpPr>
          <a:xfrm>
            <a:off x="7117400" y="4445130"/>
            <a:ext cx="306075" cy="248525"/>
            <a:chOff x="3769250" y="3246050"/>
            <a:chExt cx="306075" cy="248525"/>
          </a:xfrm>
        </p:grpSpPr>
        <p:sp>
          <p:nvSpPr>
            <p:cNvPr id="2670" name="Google Shape;2670;p3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38"/>
          <p:cNvGrpSpPr/>
          <p:nvPr/>
        </p:nvGrpSpPr>
        <p:grpSpPr>
          <a:xfrm>
            <a:off x="6652450" y="4445130"/>
            <a:ext cx="306075" cy="248525"/>
            <a:chOff x="3769250" y="3246050"/>
            <a:chExt cx="306075" cy="248525"/>
          </a:xfrm>
        </p:grpSpPr>
        <p:sp>
          <p:nvSpPr>
            <p:cNvPr id="2675" name="Google Shape;2675;p38"/>
            <p:cNvSpPr/>
            <p:nvPr/>
          </p:nvSpPr>
          <p:spPr>
            <a:xfrm>
              <a:off x="3904350" y="3426175"/>
              <a:ext cx="35875" cy="68400"/>
            </a:xfrm>
            <a:custGeom>
              <a:avLst/>
              <a:gdLst/>
              <a:ahLst/>
              <a:cxnLst/>
              <a:rect l="l" t="t" r="r" b="b"/>
              <a:pathLst>
                <a:path w="1435" h="2736" extrusionOk="0">
                  <a:moveTo>
                    <a:pt x="0" y="0"/>
                  </a:moveTo>
                  <a:lnTo>
                    <a:pt x="0" y="2736"/>
                  </a:lnTo>
                  <a:lnTo>
                    <a:pt x="1435" y="2736"/>
                  </a:lnTo>
                  <a:lnTo>
                    <a:pt x="1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3904350" y="3426175"/>
              <a:ext cx="35875" cy="32550"/>
            </a:xfrm>
            <a:custGeom>
              <a:avLst/>
              <a:gdLst/>
              <a:ahLst/>
              <a:cxnLst/>
              <a:rect l="l" t="t" r="r" b="b"/>
              <a:pathLst>
                <a:path w="1435" h="1302" extrusionOk="0">
                  <a:moveTo>
                    <a:pt x="0" y="0"/>
                  </a:moveTo>
                  <a:lnTo>
                    <a:pt x="0" y="1301"/>
                  </a:lnTo>
                  <a:lnTo>
                    <a:pt x="1435" y="1301"/>
                  </a:lnTo>
                  <a:lnTo>
                    <a:pt x="1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8"/>
            <p:cNvSpPr/>
            <p:nvPr/>
          </p:nvSpPr>
          <p:spPr>
            <a:xfrm>
              <a:off x="3780100" y="3256050"/>
              <a:ext cx="284375" cy="170150"/>
            </a:xfrm>
            <a:custGeom>
              <a:avLst/>
              <a:gdLst/>
              <a:ahLst/>
              <a:cxnLst/>
              <a:rect l="l" t="t" r="r" b="b"/>
              <a:pathLst>
                <a:path w="11375" h="6806" extrusionOk="0">
                  <a:moveTo>
                    <a:pt x="1034" y="0"/>
                  </a:moveTo>
                  <a:lnTo>
                    <a:pt x="701" y="2269"/>
                  </a:lnTo>
                  <a:lnTo>
                    <a:pt x="367" y="4537"/>
                  </a:lnTo>
                  <a:lnTo>
                    <a:pt x="0" y="6805"/>
                  </a:lnTo>
                  <a:lnTo>
                    <a:pt x="10341" y="6805"/>
                  </a:lnTo>
                  <a:lnTo>
                    <a:pt x="10674" y="4537"/>
                  </a:lnTo>
                  <a:lnTo>
                    <a:pt x="11008" y="2269"/>
                  </a:lnTo>
                  <a:lnTo>
                    <a:pt x="113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8"/>
            <p:cNvSpPr/>
            <p:nvPr/>
          </p:nvSpPr>
          <p:spPr>
            <a:xfrm>
              <a:off x="3769250" y="3246050"/>
              <a:ext cx="306075" cy="190975"/>
            </a:xfrm>
            <a:custGeom>
              <a:avLst/>
              <a:gdLst/>
              <a:ahLst/>
              <a:cxnLst/>
              <a:rect l="l" t="t" r="r" b="b"/>
              <a:pathLst>
                <a:path w="12243" h="7639" extrusionOk="0">
                  <a:moveTo>
                    <a:pt x="3570" y="834"/>
                  </a:moveTo>
                  <a:lnTo>
                    <a:pt x="3336" y="2268"/>
                  </a:lnTo>
                  <a:lnTo>
                    <a:pt x="1602" y="2268"/>
                  </a:lnTo>
                  <a:lnTo>
                    <a:pt x="1835" y="834"/>
                  </a:lnTo>
                  <a:close/>
                  <a:moveTo>
                    <a:pt x="6172" y="834"/>
                  </a:moveTo>
                  <a:lnTo>
                    <a:pt x="5938" y="2268"/>
                  </a:lnTo>
                  <a:lnTo>
                    <a:pt x="4203" y="2268"/>
                  </a:lnTo>
                  <a:lnTo>
                    <a:pt x="4437" y="834"/>
                  </a:lnTo>
                  <a:close/>
                  <a:moveTo>
                    <a:pt x="8740" y="834"/>
                  </a:moveTo>
                  <a:lnTo>
                    <a:pt x="8507" y="2268"/>
                  </a:lnTo>
                  <a:lnTo>
                    <a:pt x="6772" y="2268"/>
                  </a:lnTo>
                  <a:lnTo>
                    <a:pt x="7005" y="834"/>
                  </a:lnTo>
                  <a:close/>
                  <a:moveTo>
                    <a:pt x="11309" y="834"/>
                  </a:moveTo>
                  <a:lnTo>
                    <a:pt x="11108" y="2268"/>
                  </a:lnTo>
                  <a:lnTo>
                    <a:pt x="9374" y="2268"/>
                  </a:lnTo>
                  <a:lnTo>
                    <a:pt x="9574" y="834"/>
                  </a:lnTo>
                  <a:close/>
                  <a:moveTo>
                    <a:pt x="3236" y="3102"/>
                  </a:moveTo>
                  <a:lnTo>
                    <a:pt x="3003" y="4537"/>
                  </a:lnTo>
                  <a:lnTo>
                    <a:pt x="1268" y="4537"/>
                  </a:lnTo>
                  <a:lnTo>
                    <a:pt x="1502" y="3102"/>
                  </a:lnTo>
                  <a:close/>
                  <a:moveTo>
                    <a:pt x="5805" y="3102"/>
                  </a:moveTo>
                  <a:lnTo>
                    <a:pt x="5571" y="4537"/>
                  </a:lnTo>
                  <a:lnTo>
                    <a:pt x="3837" y="4537"/>
                  </a:lnTo>
                  <a:lnTo>
                    <a:pt x="4070" y="3102"/>
                  </a:lnTo>
                  <a:close/>
                  <a:moveTo>
                    <a:pt x="8373" y="3102"/>
                  </a:moveTo>
                  <a:lnTo>
                    <a:pt x="8173" y="4537"/>
                  </a:lnTo>
                  <a:lnTo>
                    <a:pt x="6438" y="4537"/>
                  </a:lnTo>
                  <a:lnTo>
                    <a:pt x="6639" y="3102"/>
                  </a:lnTo>
                  <a:close/>
                  <a:moveTo>
                    <a:pt x="10975" y="3102"/>
                  </a:moveTo>
                  <a:lnTo>
                    <a:pt x="10741" y="4537"/>
                  </a:lnTo>
                  <a:lnTo>
                    <a:pt x="9007" y="4537"/>
                  </a:lnTo>
                  <a:lnTo>
                    <a:pt x="9240" y="3102"/>
                  </a:lnTo>
                  <a:close/>
                  <a:moveTo>
                    <a:pt x="2869" y="5371"/>
                  </a:moveTo>
                  <a:lnTo>
                    <a:pt x="2669" y="6805"/>
                  </a:lnTo>
                  <a:lnTo>
                    <a:pt x="934" y="6805"/>
                  </a:lnTo>
                  <a:lnTo>
                    <a:pt x="1135" y="5371"/>
                  </a:lnTo>
                  <a:close/>
                  <a:moveTo>
                    <a:pt x="5471" y="5371"/>
                  </a:moveTo>
                  <a:lnTo>
                    <a:pt x="5238" y="6805"/>
                  </a:lnTo>
                  <a:lnTo>
                    <a:pt x="3503" y="6805"/>
                  </a:lnTo>
                  <a:lnTo>
                    <a:pt x="3736" y="5371"/>
                  </a:lnTo>
                  <a:close/>
                  <a:moveTo>
                    <a:pt x="8040" y="5371"/>
                  </a:moveTo>
                  <a:lnTo>
                    <a:pt x="7806" y="6805"/>
                  </a:lnTo>
                  <a:lnTo>
                    <a:pt x="6071" y="6805"/>
                  </a:lnTo>
                  <a:lnTo>
                    <a:pt x="6305" y="5371"/>
                  </a:lnTo>
                  <a:close/>
                  <a:moveTo>
                    <a:pt x="10608" y="5371"/>
                  </a:moveTo>
                  <a:lnTo>
                    <a:pt x="10408" y="6805"/>
                  </a:lnTo>
                  <a:lnTo>
                    <a:pt x="8673" y="6805"/>
                  </a:lnTo>
                  <a:lnTo>
                    <a:pt x="8873" y="5371"/>
                  </a:lnTo>
                  <a:close/>
                  <a:moveTo>
                    <a:pt x="1468" y="0"/>
                  </a:moveTo>
                  <a:cubicBezTo>
                    <a:pt x="1268" y="0"/>
                    <a:pt x="1101" y="134"/>
                    <a:pt x="1068" y="334"/>
                  </a:cubicBezTo>
                  <a:lnTo>
                    <a:pt x="701" y="2602"/>
                  </a:lnTo>
                  <a:lnTo>
                    <a:pt x="367" y="4870"/>
                  </a:lnTo>
                  <a:lnTo>
                    <a:pt x="34" y="7172"/>
                  </a:lnTo>
                  <a:cubicBezTo>
                    <a:pt x="0" y="7272"/>
                    <a:pt x="34" y="7405"/>
                    <a:pt x="134" y="7506"/>
                  </a:cubicBezTo>
                  <a:cubicBezTo>
                    <a:pt x="201" y="7572"/>
                    <a:pt x="334" y="7639"/>
                    <a:pt x="434" y="7639"/>
                  </a:cubicBezTo>
                  <a:lnTo>
                    <a:pt x="10775" y="7639"/>
                  </a:lnTo>
                  <a:cubicBezTo>
                    <a:pt x="10975" y="7639"/>
                    <a:pt x="11142" y="7472"/>
                    <a:pt x="11175" y="7272"/>
                  </a:cubicBezTo>
                  <a:lnTo>
                    <a:pt x="11509" y="5004"/>
                  </a:lnTo>
                  <a:lnTo>
                    <a:pt x="11876" y="2735"/>
                  </a:lnTo>
                  <a:lnTo>
                    <a:pt x="12209" y="467"/>
                  </a:lnTo>
                  <a:cubicBezTo>
                    <a:pt x="12243" y="334"/>
                    <a:pt x="12209" y="234"/>
                    <a:pt x="12109" y="134"/>
                  </a:cubicBezTo>
                  <a:cubicBezTo>
                    <a:pt x="12042" y="34"/>
                    <a:pt x="11909" y="0"/>
                    <a:pt x="11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9" name="Google Shape;2679;p38"/>
          <p:cNvSpPr txBox="1">
            <a:spLocks noGrp="1"/>
          </p:cNvSpPr>
          <p:nvPr>
            <p:ph type="subTitle" idx="1"/>
          </p:nvPr>
        </p:nvSpPr>
        <p:spPr>
          <a:xfrm>
            <a:off x="1107003" y="1385882"/>
            <a:ext cx="6691200" cy="1808100"/>
          </a:xfrm>
          <a:prstGeom prst="rect">
            <a:avLst/>
          </a:prstGeom>
        </p:spPr>
        <p:txBody>
          <a:bodyPr spcFirstLastPara="1" wrap="square" lIns="91425" tIns="91425" rIns="91425" bIns="91425" anchor="b" anchorCtr="0">
            <a:noAutofit/>
          </a:bodyPr>
          <a:lstStyle/>
          <a:p>
            <a:pPr marL="285750" lvl="0" indent="-285750" algn="just" rtl="0">
              <a:spcBef>
                <a:spcPts val="0"/>
              </a:spcBef>
              <a:spcAft>
                <a:spcPts val="0"/>
              </a:spcAft>
              <a:buFont typeface="Arial" panose="020B0604020202020204" pitchFamily="34" charset="0"/>
              <a:buChar char="•"/>
            </a:pPr>
            <a:r>
              <a:rPr lang="en-US" sz="1400" dirty="0"/>
              <a:t>The dataset is titled "Electricity Load - Logistics - IoT" and was obtained from Kaggle: </a:t>
            </a:r>
            <a:r>
              <a:rPr lang="en-US" sz="1400" dirty="0">
                <a:hlinkClick r:id="rId3"/>
              </a:rPr>
              <a:t>https://www.kaggle.com/datasets/nasirayub2/electricityload-logistics-iot/data</a:t>
            </a:r>
            <a:r>
              <a:rPr lang="en-US" sz="1400" dirty="0"/>
              <a:t>.</a:t>
            </a:r>
          </a:p>
          <a:p>
            <a:pPr marL="285750" lvl="0" indent="-285750" algn="just" rtl="0">
              <a:spcBef>
                <a:spcPts val="0"/>
              </a:spcBef>
              <a:spcAft>
                <a:spcPts val="0"/>
              </a:spcAft>
              <a:buFont typeface="Arial" panose="020B0604020202020204" pitchFamily="34" charset="0"/>
              <a:buChar char="•"/>
            </a:pPr>
            <a:r>
              <a:rPr lang="en-US" sz="1400" dirty="0"/>
              <a:t>The dataset spans from January 1, 2015, to January 30, 2024, encompassing a total of 3317 records.</a:t>
            </a:r>
          </a:p>
          <a:p>
            <a:pPr marL="285750" lvl="0" indent="-285750" algn="just" rtl="0">
              <a:spcBef>
                <a:spcPts val="0"/>
              </a:spcBef>
              <a:spcAft>
                <a:spcPts val="0"/>
              </a:spcAft>
              <a:buFont typeface="Arial" panose="020B0604020202020204" pitchFamily="34" charset="0"/>
              <a:buChar char="•"/>
            </a:pPr>
            <a:r>
              <a:rPr lang="en-US" sz="1400" dirty="0"/>
              <a:t>It includes a rich collection of features that capture various aspects of electricity consumption, environmental conditions, and other influencing factors.</a:t>
            </a:r>
            <a:endParaRPr lang="en-IN" sz="1400" dirty="0"/>
          </a:p>
        </p:txBody>
      </p:sp>
      <p:grpSp>
        <p:nvGrpSpPr>
          <p:cNvPr id="2681" name="Google Shape;2681;p38"/>
          <p:cNvGrpSpPr/>
          <p:nvPr/>
        </p:nvGrpSpPr>
        <p:grpSpPr>
          <a:xfrm flipH="1">
            <a:off x="1183" y="4800601"/>
            <a:ext cx="9144042" cy="342906"/>
            <a:chOff x="-12" y="127800"/>
            <a:chExt cx="9144042" cy="535205"/>
          </a:xfrm>
        </p:grpSpPr>
        <p:sp>
          <p:nvSpPr>
            <p:cNvPr id="2682" name="Google Shape;2682;p38"/>
            <p:cNvSpPr/>
            <p:nvPr/>
          </p:nvSpPr>
          <p:spPr>
            <a:xfrm>
              <a:off x="-12" y="127805"/>
              <a:ext cx="91440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8"/>
            <p:cNvSpPr/>
            <p:nvPr/>
          </p:nvSpPr>
          <p:spPr>
            <a:xfrm>
              <a:off x="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8"/>
            <p:cNvSpPr/>
            <p:nvPr/>
          </p:nvSpPr>
          <p:spPr>
            <a:xfrm>
              <a:off x="23749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8"/>
            <p:cNvSpPr/>
            <p:nvPr/>
          </p:nvSpPr>
          <p:spPr>
            <a:xfrm>
              <a:off x="47499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8"/>
            <p:cNvSpPr/>
            <p:nvPr/>
          </p:nvSpPr>
          <p:spPr>
            <a:xfrm>
              <a:off x="71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8"/>
            <p:cNvSpPr/>
            <p:nvPr/>
          </p:nvSpPr>
          <p:spPr>
            <a:xfrm>
              <a:off x="9499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8"/>
            <p:cNvSpPr/>
            <p:nvPr/>
          </p:nvSpPr>
          <p:spPr>
            <a:xfrm>
              <a:off x="118748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8"/>
            <p:cNvSpPr/>
            <p:nvPr/>
          </p:nvSpPr>
          <p:spPr>
            <a:xfrm>
              <a:off x="142497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8"/>
            <p:cNvSpPr/>
            <p:nvPr/>
          </p:nvSpPr>
          <p:spPr>
            <a:xfrm>
              <a:off x="166247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8"/>
            <p:cNvSpPr/>
            <p:nvPr/>
          </p:nvSpPr>
          <p:spPr>
            <a:xfrm>
              <a:off x="18999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8"/>
            <p:cNvSpPr/>
            <p:nvPr/>
          </p:nvSpPr>
          <p:spPr>
            <a:xfrm>
              <a:off x="213746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8"/>
            <p:cNvSpPr/>
            <p:nvPr/>
          </p:nvSpPr>
          <p:spPr>
            <a:xfrm>
              <a:off x="237496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8"/>
            <p:cNvSpPr/>
            <p:nvPr/>
          </p:nvSpPr>
          <p:spPr>
            <a:xfrm>
              <a:off x="261245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8"/>
            <p:cNvSpPr/>
            <p:nvPr/>
          </p:nvSpPr>
          <p:spPr>
            <a:xfrm>
              <a:off x="284995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8"/>
            <p:cNvSpPr/>
            <p:nvPr/>
          </p:nvSpPr>
          <p:spPr>
            <a:xfrm>
              <a:off x="308744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332494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35624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8"/>
            <p:cNvSpPr/>
            <p:nvPr/>
          </p:nvSpPr>
          <p:spPr>
            <a:xfrm>
              <a:off x="379993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8"/>
            <p:cNvSpPr/>
            <p:nvPr/>
          </p:nvSpPr>
          <p:spPr>
            <a:xfrm>
              <a:off x="403743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427492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8"/>
            <p:cNvSpPr/>
            <p:nvPr/>
          </p:nvSpPr>
          <p:spPr>
            <a:xfrm>
              <a:off x="451242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8"/>
            <p:cNvSpPr/>
            <p:nvPr/>
          </p:nvSpPr>
          <p:spPr>
            <a:xfrm>
              <a:off x="474993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8"/>
            <p:cNvSpPr/>
            <p:nvPr/>
          </p:nvSpPr>
          <p:spPr>
            <a:xfrm>
              <a:off x="498745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8"/>
            <p:cNvSpPr/>
            <p:nvPr/>
          </p:nvSpPr>
          <p:spPr>
            <a:xfrm>
              <a:off x="522497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8"/>
            <p:cNvSpPr/>
            <p:nvPr/>
          </p:nvSpPr>
          <p:spPr>
            <a:xfrm>
              <a:off x="546248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8"/>
            <p:cNvSpPr/>
            <p:nvPr/>
          </p:nvSpPr>
          <p:spPr>
            <a:xfrm>
              <a:off x="570000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8"/>
            <p:cNvSpPr/>
            <p:nvPr/>
          </p:nvSpPr>
          <p:spPr>
            <a:xfrm>
              <a:off x="593752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8"/>
            <p:cNvSpPr/>
            <p:nvPr/>
          </p:nvSpPr>
          <p:spPr>
            <a:xfrm>
              <a:off x="6175036"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8"/>
            <p:cNvSpPr/>
            <p:nvPr/>
          </p:nvSpPr>
          <p:spPr>
            <a:xfrm>
              <a:off x="6412552"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8"/>
            <p:cNvSpPr/>
            <p:nvPr/>
          </p:nvSpPr>
          <p:spPr>
            <a:xfrm>
              <a:off x="6650068"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8"/>
            <p:cNvSpPr/>
            <p:nvPr/>
          </p:nvSpPr>
          <p:spPr>
            <a:xfrm>
              <a:off x="6887584"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8"/>
            <p:cNvSpPr/>
            <p:nvPr/>
          </p:nvSpPr>
          <p:spPr>
            <a:xfrm>
              <a:off x="7125100"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8"/>
            <p:cNvSpPr/>
            <p:nvPr/>
          </p:nvSpPr>
          <p:spPr>
            <a:xfrm>
              <a:off x="736261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8"/>
            <p:cNvSpPr/>
            <p:nvPr/>
          </p:nvSpPr>
          <p:spPr>
            <a:xfrm>
              <a:off x="760013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8"/>
            <p:cNvSpPr/>
            <p:nvPr/>
          </p:nvSpPr>
          <p:spPr>
            <a:xfrm>
              <a:off x="783764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8"/>
            <p:cNvSpPr/>
            <p:nvPr/>
          </p:nvSpPr>
          <p:spPr>
            <a:xfrm>
              <a:off x="8075165"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8"/>
            <p:cNvSpPr/>
            <p:nvPr/>
          </p:nvSpPr>
          <p:spPr>
            <a:xfrm>
              <a:off x="8312681"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8"/>
            <p:cNvSpPr/>
            <p:nvPr/>
          </p:nvSpPr>
          <p:spPr>
            <a:xfrm>
              <a:off x="8550197"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8"/>
            <p:cNvSpPr/>
            <p:nvPr/>
          </p:nvSpPr>
          <p:spPr>
            <a:xfrm>
              <a:off x="8787713"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8"/>
            <p:cNvSpPr/>
            <p:nvPr/>
          </p:nvSpPr>
          <p:spPr>
            <a:xfrm>
              <a:off x="9025229" y="127800"/>
              <a:ext cx="118800" cy="5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2" name="Google Shape;2722;p38"/>
          <p:cNvSpPr/>
          <p:nvPr/>
        </p:nvSpPr>
        <p:spPr>
          <a:xfrm flipH="1">
            <a:off x="1225" y="4666500"/>
            <a:ext cx="91440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19;p44">
            <a:extLst>
              <a:ext uri="{FF2B5EF4-FFF2-40B4-BE49-F238E27FC236}">
                <a16:creationId xmlns:a16="http://schemas.microsoft.com/office/drawing/2014/main" id="{3A54982A-4FC5-0706-3B20-2075756369A9}"/>
              </a:ext>
            </a:extLst>
          </p:cNvPr>
          <p:cNvSpPr txBox="1">
            <a:spLocks noGrp="1"/>
          </p:cNvSpPr>
          <p:nvPr>
            <p:ph type="title"/>
          </p:nvPr>
        </p:nvSpPr>
        <p:spPr>
          <a:xfrm>
            <a:off x="771637" y="3012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Dataset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graphicFrame>
        <p:nvGraphicFramePr>
          <p:cNvPr id="3405" name="Table 3404">
            <a:extLst>
              <a:ext uri="{FF2B5EF4-FFF2-40B4-BE49-F238E27FC236}">
                <a16:creationId xmlns:a16="http://schemas.microsoft.com/office/drawing/2014/main" id="{5E9AE9B2-DA45-C76E-ABE9-C40FA28FF5B1}"/>
              </a:ext>
            </a:extLst>
          </p:cNvPr>
          <p:cNvGraphicFramePr>
            <a:graphicFrameLocks noGrp="1"/>
          </p:cNvGraphicFramePr>
          <p:nvPr>
            <p:extLst>
              <p:ext uri="{D42A27DB-BD31-4B8C-83A1-F6EECF244321}">
                <p14:modId xmlns:p14="http://schemas.microsoft.com/office/powerpoint/2010/main" val="3498442061"/>
              </p:ext>
            </p:extLst>
          </p:nvPr>
        </p:nvGraphicFramePr>
        <p:xfrm>
          <a:off x="375920" y="641598"/>
          <a:ext cx="8199120" cy="3826701"/>
        </p:xfrm>
        <a:graphic>
          <a:graphicData uri="http://schemas.openxmlformats.org/drawingml/2006/table">
            <a:tbl>
              <a:tblPr firstRow="1" firstCol="1" bandRow="1">
                <a:tableStyleId>{3C2FFA5D-87B4-456A-9821-1D502468CF0F}</a:tableStyleId>
              </a:tblPr>
              <a:tblGrid>
                <a:gridCol w="2221961">
                  <a:extLst>
                    <a:ext uri="{9D8B030D-6E8A-4147-A177-3AD203B41FA5}">
                      <a16:colId xmlns:a16="http://schemas.microsoft.com/office/drawing/2014/main" val="2688615115"/>
                    </a:ext>
                  </a:extLst>
                </a:gridCol>
                <a:gridCol w="3614173">
                  <a:extLst>
                    <a:ext uri="{9D8B030D-6E8A-4147-A177-3AD203B41FA5}">
                      <a16:colId xmlns:a16="http://schemas.microsoft.com/office/drawing/2014/main" val="2921613852"/>
                    </a:ext>
                  </a:extLst>
                </a:gridCol>
                <a:gridCol w="2362986">
                  <a:extLst>
                    <a:ext uri="{9D8B030D-6E8A-4147-A177-3AD203B41FA5}">
                      <a16:colId xmlns:a16="http://schemas.microsoft.com/office/drawing/2014/main" val="3094605318"/>
                    </a:ext>
                  </a:extLst>
                </a:gridCol>
              </a:tblGrid>
              <a:tr h="91441">
                <a:tc>
                  <a:txBody>
                    <a:bodyPr/>
                    <a:lstStyle/>
                    <a:p>
                      <a:pPr algn="ctr">
                        <a:lnSpc>
                          <a:spcPct val="150000"/>
                        </a:lnSpc>
                        <a:spcAft>
                          <a:spcPts val="800"/>
                        </a:spcAft>
                      </a:pPr>
                      <a:r>
                        <a:rPr lang="en-IN" sz="800" kern="100">
                          <a:effectLst/>
                        </a:rPr>
                        <a:t>Feature</a:t>
                      </a:r>
                      <a:endParaRPr lang="en-IN" sz="800" kern="100">
                        <a:effectLst/>
                        <a:latin typeface="Times New Roman" panose="02020603050405020304" pitchFamily="18"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kern="100">
                          <a:effectLst/>
                        </a:rPr>
                        <a:t>Range</a:t>
                      </a:r>
                      <a:endParaRPr lang="en-IN" sz="800" kern="100">
                        <a:effectLst/>
                        <a:latin typeface="Times New Roman" panose="02020603050405020304" pitchFamily="18"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kern="100">
                          <a:effectLst/>
                        </a:rPr>
                        <a:t>Unit</a:t>
                      </a:r>
                      <a:endParaRPr lang="en-IN" sz="800" kern="100">
                        <a:effectLst/>
                        <a:latin typeface="Times New Roman" panose="02020603050405020304" pitchFamily="18" charset="0"/>
                        <a:ea typeface="Calibri" panose="020F0502020204030204" pitchFamily="34" charset="0"/>
                      </a:endParaRPr>
                    </a:p>
                  </a:txBody>
                  <a:tcPr marL="40410" marR="40410" marT="0" marB="0" anchor="ctr"/>
                </a:tc>
                <a:extLst>
                  <a:ext uri="{0D108BD9-81ED-4DB2-BD59-A6C34878D82A}">
                    <a16:rowId xmlns:a16="http://schemas.microsoft.com/office/drawing/2014/main" val="1328880875"/>
                  </a:ext>
                </a:extLst>
              </a:tr>
              <a:tr h="142257">
                <a:tc>
                  <a:txBody>
                    <a:bodyPr/>
                    <a:lstStyle/>
                    <a:p>
                      <a:pPr algn="ctr">
                        <a:lnSpc>
                          <a:spcPct val="150000"/>
                        </a:lnSpc>
                        <a:spcAft>
                          <a:spcPts val="800"/>
                        </a:spcAft>
                      </a:pPr>
                      <a:r>
                        <a:rPr lang="en-IN" sz="800" b="0" kern="100" dirty="0">
                          <a:effectLst/>
                          <a:latin typeface="Arial Rounded MT Bold" panose="020F0704030504030204" pitchFamily="34" charset="0"/>
                        </a:rPr>
                        <a:t>Timestamp</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Datetime</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024152841"/>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Electricity_Load</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500.0 - 999.0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kW (kilowatts)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627096305"/>
                  </a:ext>
                </a:extLst>
              </a:tr>
              <a:tr h="144390">
                <a:tc>
                  <a:txBody>
                    <a:bodyPr/>
                    <a:lstStyle/>
                    <a:p>
                      <a:pPr algn="ctr">
                        <a:lnSpc>
                          <a:spcPct val="150000"/>
                        </a:lnSpc>
                        <a:spcAft>
                          <a:spcPts val="800"/>
                        </a:spcAft>
                      </a:pPr>
                      <a:r>
                        <a:rPr lang="en-IN" sz="800" b="0" kern="100" dirty="0">
                          <a:effectLst/>
                          <a:latin typeface="Arial Rounded MT Bold" panose="020F0704030504030204" pitchFamily="34" charset="0"/>
                        </a:rPr>
                        <a:t>Temperature</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-10.0 - 34.0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Celsius (°C)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2685344149"/>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Humidity</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20.0 - 79.0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Percentage (%)</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493873128"/>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Day_of_Week</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0 (Sunday) to 6 (Saturday)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Numerical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4001502109"/>
                  </a:ext>
                </a:extLst>
              </a:tr>
              <a:tr h="142257">
                <a:tc>
                  <a:txBody>
                    <a:bodyPr/>
                    <a:lstStyle/>
                    <a:p>
                      <a:pPr algn="ctr">
                        <a:lnSpc>
                          <a:spcPct val="150000"/>
                        </a:lnSpc>
                        <a:spcAft>
                          <a:spcPts val="800"/>
                        </a:spcAft>
                      </a:pPr>
                      <a:r>
                        <a:rPr lang="en-IN" sz="800" b="0" kern="100" dirty="0" err="1">
                          <a:effectLst/>
                          <a:latin typeface="Arial Rounded MT Bold" panose="020F0704030504030204" pitchFamily="34" charset="0"/>
                        </a:rPr>
                        <a:t>Time_of_Day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Morning, Afternoon, Evening, Night</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Categorical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2942923032"/>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Holiday_Indicator</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0 (Not a holiday) or 1 (Holiday)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Numerical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3652448654"/>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Previous_Load</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500.0 - 999.0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kW (kilowatts)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417246420"/>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Transportation_Data</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10.0 – 49.0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Numerical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4153480969"/>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Operational_Metrics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100.0 – 499.0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Numerical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3385510201"/>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IoT_Sensor_Data</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0.0 – 1.0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Numerical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340212964"/>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External_Factors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Regulatory, Economic and other</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Categorical</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4219015977"/>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Day_Ahead_Demand</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500.0 - 999.0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kW (kilowatts)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2678364908"/>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Real-Time_LMP</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20.0 – 50.0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$/unit (likely currency)</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196975833"/>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Regulation_Capacity</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50.0 – 99.0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kW (kilowatts)</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3093075912"/>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Day_Ahead_LMP</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30.0 – 60.0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$/unit (likely currency)</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852055316"/>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Day_Ahead_EC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5.0 – 20.0</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$/unit (likely currency)</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3028095863"/>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Day_Ahead_CC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2.0 – 9.99</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$/unit (likely currency)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842703510"/>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Day_Ahead_MLC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1.0 – 5.0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$/unit (likely currency)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3844420146"/>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Real-Time_EC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10.0 – 25.0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$/unit (likely currency)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927821333"/>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Real-Time_CC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1.0 – 7.99</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$/unit (likely currency)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12595272"/>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Real-Time_MLC</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0.5 – 3.0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$/unit (likely currency)</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2245390279"/>
                  </a:ext>
                </a:extLst>
              </a:tr>
              <a:tr h="142257">
                <a:tc>
                  <a:txBody>
                    <a:bodyPr/>
                    <a:lstStyle/>
                    <a:p>
                      <a:pPr algn="ctr">
                        <a:lnSpc>
                          <a:spcPct val="150000"/>
                        </a:lnSpc>
                        <a:spcAft>
                          <a:spcPts val="800"/>
                        </a:spcAft>
                      </a:pPr>
                      <a:r>
                        <a:rPr lang="en-IN" sz="800" b="0" kern="100">
                          <a:effectLst/>
                          <a:latin typeface="Arial Rounded MT Bold" panose="020F0704030504030204" pitchFamily="34" charset="0"/>
                        </a:rPr>
                        <a:t>System_Load</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a:effectLst/>
                          <a:latin typeface="Arial Rounded MT Bold" panose="020F0704030504030204" pitchFamily="34" charset="0"/>
                        </a:rPr>
                        <a:t>500.0 - 999.0</a:t>
                      </a:r>
                      <a:endParaRPr lang="en-IN" sz="800" b="0" kern="100">
                        <a:effectLst/>
                        <a:latin typeface="Arial Rounded MT Bold" panose="020F0704030504030204" pitchFamily="34" charset="0"/>
                        <a:ea typeface="Calibri" panose="020F0502020204030204" pitchFamily="34" charset="0"/>
                      </a:endParaRPr>
                    </a:p>
                  </a:txBody>
                  <a:tcPr marL="40410" marR="40410" marT="0" marB="0" anchor="ctr"/>
                </a:tc>
                <a:tc>
                  <a:txBody>
                    <a:bodyPr/>
                    <a:lstStyle/>
                    <a:p>
                      <a:pPr algn="ctr">
                        <a:lnSpc>
                          <a:spcPct val="150000"/>
                        </a:lnSpc>
                        <a:spcAft>
                          <a:spcPts val="800"/>
                        </a:spcAft>
                      </a:pPr>
                      <a:r>
                        <a:rPr lang="en-IN" sz="800" b="0" kern="100" dirty="0">
                          <a:effectLst/>
                          <a:latin typeface="Arial Rounded MT Bold" panose="020F0704030504030204" pitchFamily="34" charset="0"/>
                        </a:rPr>
                        <a:t>kW (kilowatts)</a:t>
                      </a:r>
                      <a:endParaRPr lang="en-IN" sz="800" b="0" kern="100" dirty="0">
                        <a:effectLst/>
                        <a:latin typeface="Arial Rounded MT Bold" panose="020F0704030504030204" pitchFamily="34" charset="0"/>
                        <a:ea typeface="Calibri" panose="020F0502020204030204" pitchFamily="34" charset="0"/>
                      </a:endParaRPr>
                    </a:p>
                  </a:txBody>
                  <a:tcPr marL="40410" marR="40410" marT="0" marB="0" anchor="ctr"/>
                </a:tc>
                <a:extLst>
                  <a:ext uri="{0D108BD9-81ED-4DB2-BD59-A6C34878D82A}">
                    <a16:rowId xmlns:a16="http://schemas.microsoft.com/office/drawing/2014/main" val="49716926"/>
                  </a:ext>
                </a:extLst>
              </a:tr>
            </a:tbl>
          </a:graphicData>
        </a:graphic>
      </p:graphicFrame>
      <p:sp>
        <p:nvSpPr>
          <p:cNvPr id="3406" name="Google Shape;3119;p44">
            <a:extLst>
              <a:ext uri="{FF2B5EF4-FFF2-40B4-BE49-F238E27FC236}">
                <a16:creationId xmlns:a16="http://schemas.microsoft.com/office/drawing/2014/main" id="{B6DC6718-6549-850C-CE60-CBA53EB995BE}"/>
              </a:ext>
            </a:extLst>
          </p:cNvPr>
          <p:cNvSpPr txBox="1">
            <a:spLocks noGrp="1"/>
          </p:cNvSpPr>
          <p:nvPr>
            <p:ph type="title"/>
          </p:nvPr>
        </p:nvSpPr>
        <p:spPr>
          <a:xfrm>
            <a:off x="62348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Dataset Features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p45"/>
          <p:cNvSpPr txBox="1">
            <a:spLocks noGrp="1"/>
          </p:cNvSpPr>
          <p:nvPr>
            <p:ph type="title"/>
          </p:nvPr>
        </p:nvSpPr>
        <p:spPr>
          <a:xfrm>
            <a:off x="80128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Preprocessing</a:t>
            </a:r>
            <a:endParaRPr dirty="0"/>
          </a:p>
        </p:txBody>
      </p:sp>
      <p:sp>
        <p:nvSpPr>
          <p:cNvPr id="3140" name="Google Shape;3140;p45"/>
          <p:cNvSpPr txBox="1">
            <a:spLocks noGrp="1"/>
          </p:cNvSpPr>
          <p:nvPr>
            <p:ph type="subTitle" idx="1"/>
          </p:nvPr>
        </p:nvSpPr>
        <p:spPr>
          <a:xfrm>
            <a:off x="91440" y="746821"/>
            <a:ext cx="890016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Check for missing values in each column and removing them if any</a:t>
            </a:r>
            <a:endParaRPr dirty="0"/>
          </a:p>
        </p:txBody>
      </p:sp>
      <p:sp>
        <p:nvSpPr>
          <p:cNvPr id="3141" name="Google Shape;3141;p45"/>
          <p:cNvSpPr txBox="1">
            <a:spLocks noGrp="1"/>
          </p:cNvSpPr>
          <p:nvPr>
            <p:ph type="subTitle" idx="2"/>
          </p:nvPr>
        </p:nvSpPr>
        <p:spPr>
          <a:xfrm>
            <a:off x="121920" y="1494865"/>
            <a:ext cx="8900159" cy="640200"/>
          </a:xfrm>
          <a:prstGeom prst="rect">
            <a:avLst/>
          </a:prstGeom>
        </p:spPr>
        <p:txBody>
          <a:bodyPr spcFirstLastPara="1" wrap="square" lIns="91425" tIns="91425" rIns="91425" bIns="91425" anchor="t" anchorCtr="0">
            <a:noAutofit/>
          </a:bodyPr>
          <a:lstStyle/>
          <a:p>
            <a:pPr marL="0" indent="0"/>
            <a:r>
              <a:rPr lang="en-US" dirty="0"/>
              <a:t>The 'Timestamp' column is recognized as an object type, which suggests it is stored as a string. This has been converted to a datetime type for our forecasting model and other necessary columns are extracted  and checked we whether it has been updated.</a:t>
            </a:r>
          </a:p>
          <a:p>
            <a:pPr marL="0" lvl="0" indent="0" algn="ctr" rtl="0">
              <a:spcBef>
                <a:spcPts val="0"/>
              </a:spcBef>
              <a:spcAft>
                <a:spcPts val="0"/>
              </a:spcAft>
              <a:buNone/>
            </a:pPr>
            <a:endParaRPr dirty="0"/>
          </a:p>
        </p:txBody>
      </p:sp>
      <p:sp>
        <p:nvSpPr>
          <p:cNvPr id="3142" name="Google Shape;3142;p45"/>
          <p:cNvSpPr txBox="1">
            <a:spLocks noGrp="1"/>
          </p:cNvSpPr>
          <p:nvPr>
            <p:ph type="subTitle" idx="3"/>
          </p:nvPr>
        </p:nvSpPr>
        <p:spPr>
          <a:xfrm>
            <a:off x="193040" y="2714346"/>
            <a:ext cx="8798559" cy="640200"/>
          </a:xfrm>
          <a:prstGeom prst="rect">
            <a:avLst/>
          </a:prstGeom>
        </p:spPr>
        <p:txBody>
          <a:bodyPr spcFirstLastPara="1" wrap="square" lIns="91425" tIns="91425" rIns="91425" bIns="91425" anchor="t" anchorCtr="0">
            <a:noAutofit/>
          </a:bodyPr>
          <a:lstStyle/>
          <a:p>
            <a:pPr marL="0" indent="0"/>
            <a:r>
              <a:rPr lang="en-US" dirty="0"/>
              <a:t>Checking for outliers in numerical columns to ensure data quality and we applied Capping outliers; it is a technique used in data analysis to address extreme values that fall outside the typical range of the data. It involves setting thresholds and replacing outlier values with those thresholds.</a:t>
            </a:r>
          </a:p>
          <a:p>
            <a:pPr marL="0" lvl="0" indent="0" algn="ctr" rtl="0">
              <a:spcBef>
                <a:spcPts val="0"/>
              </a:spcBef>
              <a:spcAft>
                <a:spcPts val="0"/>
              </a:spcAft>
              <a:buNone/>
            </a:pPr>
            <a:endParaRPr dirty="0"/>
          </a:p>
        </p:txBody>
      </p:sp>
      <p:sp>
        <p:nvSpPr>
          <p:cNvPr id="3143" name="Google Shape;3143;p45"/>
          <p:cNvSpPr txBox="1">
            <a:spLocks noGrp="1"/>
          </p:cNvSpPr>
          <p:nvPr>
            <p:ph type="subTitle" idx="4"/>
          </p:nvPr>
        </p:nvSpPr>
        <p:spPr>
          <a:xfrm>
            <a:off x="1905526" y="507485"/>
            <a:ext cx="534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1</a:t>
            </a:r>
            <a:endParaRPr dirty="0"/>
          </a:p>
        </p:txBody>
      </p:sp>
      <p:sp>
        <p:nvSpPr>
          <p:cNvPr id="3144" name="Google Shape;3144;p45"/>
          <p:cNvSpPr txBox="1">
            <a:spLocks noGrp="1"/>
          </p:cNvSpPr>
          <p:nvPr>
            <p:ph type="subTitle" idx="5"/>
          </p:nvPr>
        </p:nvSpPr>
        <p:spPr>
          <a:xfrm>
            <a:off x="1905526" y="1249954"/>
            <a:ext cx="534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2</a:t>
            </a:r>
            <a:endParaRPr dirty="0"/>
          </a:p>
        </p:txBody>
      </p:sp>
      <p:sp>
        <p:nvSpPr>
          <p:cNvPr id="3145" name="Google Shape;3145;p45"/>
          <p:cNvSpPr txBox="1">
            <a:spLocks noGrp="1"/>
          </p:cNvSpPr>
          <p:nvPr>
            <p:ph type="subTitle" idx="6"/>
          </p:nvPr>
        </p:nvSpPr>
        <p:spPr>
          <a:xfrm>
            <a:off x="1905526" y="2455198"/>
            <a:ext cx="534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Step 3</a:t>
            </a:r>
            <a:endParaRPr dirty="0"/>
          </a:p>
        </p:txBody>
      </p:sp>
      <p:sp>
        <p:nvSpPr>
          <p:cNvPr id="2" name="Google Shape;3142;p45">
            <a:extLst>
              <a:ext uri="{FF2B5EF4-FFF2-40B4-BE49-F238E27FC236}">
                <a16:creationId xmlns:a16="http://schemas.microsoft.com/office/drawing/2014/main" id="{2DE802ED-BE3F-CF50-B523-6536DCE2D8C2}"/>
              </a:ext>
            </a:extLst>
          </p:cNvPr>
          <p:cNvSpPr txBox="1">
            <a:spLocks/>
          </p:cNvSpPr>
          <p:nvPr/>
        </p:nvSpPr>
        <p:spPr>
          <a:xfrm>
            <a:off x="162560" y="3818166"/>
            <a:ext cx="8798559"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Standardizing categorical data by ensuring consistent casing and removing any leading/trailing spaces and using label encoding and converting them into numerical values for future use.</a:t>
            </a:r>
          </a:p>
        </p:txBody>
      </p:sp>
      <p:sp>
        <p:nvSpPr>
          <p:cNvPr id="3" name="Google Shape;3145;p45">
            <a:extLst>
              <a:ext uri="{FF2B5EF4-FFF2-40B4-BE49-F238E27FC236}">
                <a16:creationId xmlns:a16="http://schemas.microsoft.com/office/drawing/2014/main" id="{18BD4C15-0A2B-47B7-3161-81E2830F544E}"/>
              </a:ext>
            </a:extLst>
          </p:cNvPr>
          <p:cNvSpPr txBox="1">
            <a:spLocks/>
          </p:cNvSpPr>
          <p:nvPr/>
        </p:nvSpPr>
        <p:spPr>
          <a:xfrm>
            <a:off x="1868370" y="3589566"/>
            <a:ext cx="53463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600"/>
              <a:buFont typeface="DM Sans"/>
              <a:buNone/>
              <a:defRPr sz="2000" b="1" i="0" u="none" strike="noStrike" cap="none">
                <a:solidFill>
                  <a:schemeClr val="dk1"/>
                </a:solidFill>
                <a:latin typeface="Ubuntu"/>
                <a:ea typeface="Ubuntu"/>
                <a:cs typeface="Ubuntu"/>
                <a:sym typeface="Ubuntu"/>
              </a:defRPr>
            </a:lvl1pPr>
            <a:lvl2pPr marL="914400" marR="0" lvl="1"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2600"/>
              <a:buFont typeface="DM Sans"/>
              <a:buNone/>
              <a:defRPr sz="2600" b="1" i="0" u="none" strike="noStrike" cap="none">
                <a:solidFill>
                  <a:schemeClr val="dk1"/>
                </a:solidFill>
                <a:latin typeface="DM Sans"/>
                <a:ea typeface="DM Sans"/>
                <a:cs typeface="DM Sans"/>
                <a:sym typeface="DM Sans"/>
              </a:defRPr>
            </a:lvl9pPr>
          </a:lstStyle>
          <a:p>
            <a:pPr marL="0" indent="0"/>
            <a:r>
              <a:rPr lang="en-IN" dirty="0"/>
              <a:t>Step 4</a:t>
            </a:r>
          </a:p>
        </p:txBody>
      </p:sp>
      <p:sp>
        <p:nvSpPr>
          <p:cNvPr id="4" name="Google Shape;2276;p36">
            <a:extLst>
              <a:ext uri="{FF2B5EF4-FFF2-40B4-BE49-F238E27FC236}">
                <a16:creationId xmlns:a16="http://schemas.microsoft.com/office/drawing/2014/main" id="{F29D9E8A-7CC5-71CA-97D9-D937168084C1}"/>
              </a:ext>
            </a:extLst>
          </p:cNvPr>
          <p:cNvSpPr txBox="1">
            <a:spLocks/>
          </p:cNvSpPr>
          <p:nvPr/>
        </p:nvSpPr>
        <p:spPr>
          <a:xfrm>
            <a:off x="1577175" y="118514"/>
            <a:ext cx="13242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Ubuntu"/>
              <a:buNone/>
              <a:defRPr sz="6000" b="1" i="0" u="none" strike="noStrike" cap="none">
                <a:solidFill>
                  <a:schemeClr val="accent1"/>
                </a:solidFill>
                <a:latin typeface="Ubuntu"/>
                <a:ea typeface="Ubuntu"/>
                <a:cs typeface="Ubuntu"/>
                <a:sym typeface="Ubuntu"/>
              </a:defRPr>
            </a:lvl1pPr>
            <a:lvl2pPr marR="0" lvl="1"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9pPr>
          </a:lstStyle>
          <a:p>
            <a:r>
              <a:rPr lang="en" dirty="0"/>
              <a:t>03</a:t>
            </a:r>
          </a:p>
        </p:txBody>
      </p:sp>
    </p:spTree>
  </p:cSld>
  <p:clrMapOvr>
    <a:masterClrMapping/>
  </p:clrMapOvr>
</p:sld>
</file>

<file path=ppt/theme/theme1.xml><?xml version="1.0" encoding="utf-8"?>
<a:theme xmlns:a="http://schemas.openxmlformats.org/drawingml/2006/main" name="Thesis Defense Template">
  <a:themeElements>
    <a:clrScheme name="Simple Light">
      <a:dk1>
        <a:srgbClr val="333333"/>
      </a:dk1>
      <a:lt1>
        <a:srgbClr val="F3FDFF"/>
      </a:lt1>
      <a:dk2>
        <a:srgbClr val="516642"/>
      </a:dk2>
      <a:lt2>
        <a:srgbClr val="5D8039"/>
      </a:lt2>
      <a:accent1>
        <a:srgbClr val="77A04E"/>
      </a:accent1>
      <a:accent2>
        <a:srgbClr val="918F36"/>
      </a:accent2>
      <a:accent3>
        <a:srgbClr val="ACA842"/>
      </a:accent3>
      <a:accent4>
        <a:srgbClr val="BECC3B"/>
      </a:accent4>
      <a:accent5>
        <a:srgbClr val="E9E9E9"/>
      </a:accent5>
      <a:accent6>
        <a:srgbClr val="9BE0EB"/>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1259</Words>
  <Application>Microsoft Office PowerPoint</Application>
  <PresentationFormat>On-screen Show (16:9)</PresentationFormat>
  <Paragraphs>175</Paragraphs>
  <Slides>34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Ubuntu</vt:lpstr>
      <vt:lpstr>Nunito Light</vt:lpstr>
      <vt:lpstr>DM Sans</vt:lpstr>
      <vt:lpstr>Lato</vt:lpstr>
      <vt:lpstr>Times New Roman</vt:lpstr>
      <vt:lpstr>Arial Rounded MT Bold</vt:lpstr>
      <vt:lpstr>Thesis Defense Template</vt:lpstr>
      <vt:lpstr>Forecasting Energy Demand Harnessing Iot Data for Smart Grid Analytics</vt:lpstr>
      <vt:lpstr>Table of contents</vt:lpstr>
      <vt:lpstr>What is Energy Demand?</vt:lpstr>
      <vt:lpstr>What is Smart Grid?</vt:lpstr>
      <vt:lpstr>PowerPoint Presentation</vt:lpstr>
      <vt:lpstr>Our Dataset Selection Criteria</vt:lpstr>
      <vt:lpstr>Our Dataset</vt:lpstr>
      <vt:lpstr>Our Dataset Features</vt:lpstr>
      <vt:lpstr>Data Preprocessing</vt:lpstr>
      <vt:lpstr>Exploratory Data Analysis</vt:lpstr>
      <vt:lpstr> Histograms of Numerical Columns: This visualization shows the distribution of values in the numerical columns</vt:lpstr>
      <vt:lpstr>Boxplots of Numerical Columns of key variables: view of the central tendency and spread of the numerical data, along with any remaining outliers after capping.</vt:lpstr>
      <vt:lpstr>Visualizing the distribution of key variables to understand their spread and central tendency better using Histograms</vt:lpstr>
      <vt:lpstr>PowerPoint Presentation</vt:lpstr>
      <vt:lpstr>Counting plots for Day of week, Time of Day, External factors</vt:lpstr>
      <vt:lpstr>Correlation Matrix</vt:lpstr>
      <vt:lpstr>Scatter plot</vt:lpstr>
      <vt:lpstr>PowerPoint Presentation</vt:lpstr>
      <vt:lpstr>Plotting Time series data </vt:lpstr>
      <vt:lpstr>Decomposing time series – trend, seasonality, residuals</vt:lpstr>
      <vt:lpstr>Identifying - seasonal patterns in the electricity load time series</vt:lpstr>
      <vt:lpstr>PowerPoint Presentation</vt:lpstr>
      <vt:lpstr>Forecasting Energy Demand using VAR model</vt:lpstr>
      <vt:lpstr>PowerPoint Presentation</vt:lpstr>
      <vt:lpstr>PowerPoint Presentation</vt:lpstr>
      <vt:lpstr>PowerPoint Presentation</vt:lpstr>
      <vt:lpstr>PowerPoint Presentation</vt:lpstr>
      <vt:lpstr>PowerPoint Presentation</vt:lpstr>
      <vt:lpstr>Performance Metric Comparison Across Models</vt:lpstr>
      <vt:lpstr>HYPERPARAMETER TUNED XGBOOST MODEL – EVALATION REPORT</vt:lpstr>
      <vt:lpstr>Performance Metric Comparison Across Models</vt:lpstr>
      <vt:lpstr>Our Forecast App with XGBoost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Energy Demand Harnessing Iot Data for Smart Grid Analytics</dc:title>
  <dc:creator>THANU SHRI</dc:creator>
  <cp:lastModifiedBy>THANU SHRI</cp:lastModifiedBy>
  <cp:revision>3</cp:revision>
  <dcterms:modified xsi:type="dcterms:W3CDTF">2024-05-27T12:20:29Z</dcterms:modified>
</cp:coreProperties>
</file>